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80" r:id="rId5"/>
    <p:sldId id="279" r:id="rId6"/>
    <p:sldId id="281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7" r:id="rId2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70"/>
    <a:srgbClr val="95C0D0"/>
    <a:srgbClr val="8FB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719C2C-3A6B-4722-B01F-1125FE09FCDB}" v="17" dt="2023-03-20T14:54:55.14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4"/>
  </p:normalViewPr>
  <p:slideViewPr>
    <p:cSldViewPr snapToGrid="0">
      <p:cViewPr varScale="1">
        <p:scale>
          <a:sx n="108" d="100"/>
          <a:sy n="108" d="100"/>
        </p:scale>
        <p:origin x="678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A1F9F-4418-A94B-8BFD-A9819484B7B5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C512C-C531-774D-ADAB-AD7D1C70E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9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:notes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283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3B7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3B7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3B7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title"/>
          </p:nvPr>
        </p:nvSpPr>
        <p:spPr>
          <a:xfrm>
            <a:off x="3441354" y="1035708"/>
            <a:ext cx="5309290" cy="45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rgbClr val="003B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body" idx="1"/>
          </p:nvPr>
        </p:nvSpPr>
        <p:spPr>
          <a:xfrm>
            <a:off x="1284898" y="1846020"/>
            <a:ext cx="3853179" cy="3722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>
                <a:solidFill>
                  <a:srgbClr val="4DC7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body" idx="2"/>
          </p:nvPr>
        </p:nvSpPr>
        <p:spPr>
          <a:xfrm>
            <a:off x="6459120" y="1927655"/>
            <a:ext cx="4396105" cy="347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003B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2370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21496" y="3578496"/>
            <a:ext cx="8289233" cy="158019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3021496" y="5360704"/>
            <a:ext cx="8289233" cy="627359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333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13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70402" y="638429"/>
            <a:ext cx="6251194" cy="8458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3B7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9154" y="1946148"/>
            <a:ext cx="10473690" cy="4491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D680-5805-412C-825F-CE640B6F0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496" y="4368591"/>
            <a:ext cx="8289233" cy="158019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Do you Suffer From Chronic Pain? </a:t>
            </a:r>
            <a:br>
              <a:rPr lang="en-US" dirty="0"/>
            </a:br>
            <a:r>
              <a:rPr lang="en-US" b="0" i="0" u="none" strike="noStrike" baseline="0" dirty="0">
                <a:solidFill>
                  <a:srgbClr val="FFFF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Learn More About Alternative Treatments</a:t>
            </a:r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D9634-D99C-48E5-9D3A-1F5A7124FF2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021496" y="3741232"/>
            <a:ext cx="8289233" cy="359009"/>
          </a:xfrm>
        </p:spPr>
        <p:txBody>
          <a:bodyPr/>
          <a:lstStyle/>
          <a:p>
            <a:r>
              <a:rPr lang="en-US" b="1" dirty="0"/>
              <a:t>WE WILL BEGIN SHORTLY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5C36F-7CF4-4C70-8942-BE76D9FDCE77}"/>
              </a:ext>
            </a:extLst>
          </p:cNvPr>
          <p:cNvSpPr txBox="1"/>
          <p:nvPr/>
        </p:nvSpPr>
        <p:spPr>
          <a:xfrm>
            <a:off x="0" y="6581001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NM-967606-AA</a:t>
            </a:r>
          </a:p>
        </p:txBody>
      </p:sp>
    </p:spTree>
    <p:extLst>
      <p:ext uri="{BB962C8B-B14F-4D97-AF65-F5344CB8AC3E}">
        <p14:creationId xmlns:p14="http://schemas.microsoft.com/office/powerpoint/2010/main" val="402359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1668" y="3933444"/>
            <a:ext cx="3049905" cy="2082164"/>
          </a:xfrm>
          <a:custGeom>
            <a:avLst/>
            <a:gdLst/>
            <a:ahLst/>
            <a:cxnLst/>
            <a:rect l="l" t="t" r="r" b="b"/>
            <a:pathLst>
              <a:path w="3049904" h="2082164">
                <a:moveTo>
                  <a:pt x="2912872" y="0"/>
                </a:moveTo>
                <a:lnTo>
                  <a:pt x="133434" y="37"/>
                </a:lnTo>
                <a:lnTo>
                  <a:pt x="91159" y="7763"/>
                </a:lnTo>
                <a:lnTo>
                  <a:pt x="54517" y="27448"/>
                </a:lnTo>
                <a:lnTo>
                  <a:pt x="25670" y="56931"/>
                </a:lnTo>
                <a:lnTo>
                  <a:pt x="6777" y="94053"/>
                </a:lnTo>
                <a:lnTo>
                  <a:pt x="0" y="136651"/>
                </a:lnTo>
                <a:lnTo>
                  <a:pt x="37" y="1948348"/>
                </a:lnTo>
                <a:lnTo>
                  <a:pt x="7765" y="1990636"/>
                </a:lnTo>
                <a:lnTo>
                  <a:pt x="27451" y="2027279"/>
                </a:lnTo>
                <a:lnTo>
                  <a:pt x="56934" y="2056122"/>
                </a:lnTo>
                <a:lnTo>
                  <a:pt x="94054" y="2075009"/>
                </a:lnTo>
                <a:lnTo>
                  <a:pt x="136651" y="2081783"/>
                </a:lnTo>
                <a:lnTo>
                  <a:pt x="2916099" y="2081746"/>
                </a:lnTo>
                <a:lnTo>
                  <a:pt x="2958372" y="2074020"/>
                </a:lnTo>
                <a:lnTo>
                  <a:pt x="2995010" y="2054338"/>
                </a:lnTo>
                <a:lnTo>
                  <a:pt x="3023855" y="2024857"/>
                </a:lnTo>
                <a:lnTo>
                  <a:pt x="3042746" y="1987732"/>
                </a:lnTo>
                <a:lnTo>
                  <a:pt x="3049524" y="1945119"/>
                </a:lnTo>
                <a:lnTo>
                  <a:pt x="3049486" y="133434"/>
                </a:lnTo>
                <a:lnTo>
                  <a:pt x="3041760" y="91159"/>
                </a:lnTo>
                <a:lnTo>
                  <a:pt x="3022075" y="54517"/>
                </a:lnTo>
                <a:lnTo>
                  <a:pt x="2992592" y="25670"/>
                </a:lnTo>
                <a:lnTo>
                  <a:pt x="2955470" y="6777"/>
                </a:lnTo>
                <a:lnTo>
                  <a:pt x="2912872" y="0"/>
                </a:lnTo>
                <a:close/>
              </a:path>
            </a:pathLst>
          </a:custGeom>
          <a:solidFill>
            <a:srgbClr val="003B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67700" y="4994147"/>
            <a:ext cx="96520" cy="70485"/>
          </a:xfrm>
          <a:custGeom>
            <a:avLst/>
            <a:gdLst/>
            <a:ahLst/>
            <a:cxnLst/>
            <a:rect l="l" t="t" r="r" b="b"/>
            <a:pathLst>
              <a:path w="96520" h="70485">
                <a:moveTo>
                  <a:pt x="4318" y="39496"/>
                </a:moveTo>
                <a:lnTo>
                  <a:pt x="2794" y="39750"/>
                </a:lnTo>
                <a:lnTo>
                  <a:pt x="2031" y="40258"/>
                </a:lnTo>
                <a:lnTo>
                  <a:pt x="1270" y="40639"/>
                </a:lnTo>
                <a:lnTo>
                  <a:pt x="761" y="41528"/>
                </a:lnTo>
                <a:lnTo>
                  <a:pt x="253" y="42290"/>
                </a:lnTo>
                <a:lnTo>
                  <a:pt x="0" y="43814"/>
                </a:lnTo>
                <a:lnTo>
                  <a:pt x="25400" y="70103"/>
                </a:lnTo>
                <a:lnTo>
                  <a:pt x="26161" y="70103"/>
                </a:lnTo>
                <a:lnTo>
                  <a:pt x="27685" y="69976"/>
                </a:lnTo>
                <a:lnTo>
                  <a:pt x="28448" y="69468"/>
                </a:lnTo>
                <a:lnTo>
                  <a:pt x="29082" y="68960"/>
                </a:lnTo>
                <a:lnTo>
                  <a:pt x="38987" y="59689"/>
                </a:lnTo>
                <a:lnTo>
                  <a:pt x="26416" y="59689"/>
                </a:lnTo>
                <a:lnTo>
                  <a:pt x="7493" y="40639"/>
                </a:lnTo>
                <a:lnTo>
                  <a:pt x="6984" y="40258"/>
                </a:lnTo>
                <a:lnTo>
                  <a:pt x="5969" y="39750"/>
                </a:lnTo>
                <a:lnTo>
                  <a:pt x="4318" y="39496"/>
                </a:lnTo>
                <a:close/>
              </a:path>
              <a:path w="96520" h="70485">
                <a:moveTo>
                  <a:pt x="92582" y="0"/>
                </a:moveTo>
                <a:lnTo>
                  <a:pt x="90170" y="126"/>
                </a:lnTo>
                <a:lnTo>
                  <a:pt x="89407" y="634"/>
                </a:lnTo>
                <a:lnTo>
                  <a:pt x="88773" y="1143"/>
                </a:lnTo>
                <a:lnTo>
                  <a:pt x="26416" y="59689"/>
                </a:lnTo>
                <a:lnTo>
                  <a:pt x="38987" y="59689"/>
                </a:lnTo>
                <a:lnTo>
                  <a:pt x="94615" y="7619"/>
                </a:lnTo>
                <a:lnTo>
                  <a:pt x="95250" y="6984"/>
                </a:lnTo>
                <a:lnTo>
                  <a:pt x="95757" y="6222"/>
                </a:lnTo>
                <a:lnTo>
                  <a:pt x="96011" y="3682"/>
                </a:lnTo>
                <a:lnTo>
                  <a:pt x="95757" y="2920"/>
                </a:lnTo>
                <a:lnTo>
                  <a:pt x="95376" y="2158"/>
                </a:lnTo>
                <a:lnTo>
                  <a:pt x="94869" y="1269"/>
                </a:lnTo>
                <a:lnTo>
                  <a:pt x="93345" y="253"/>
                </a:lnTo>
                <a:lnTo>
                  <a:pt x="92582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09915" y="4922520"/>
            <a:ext cx="212090" cy="212090"/>
          </a:xfrm>
          <a:custGeom>
            <a:avLst/>
            <a:gdLst/>
            <a:ahLst/>
            <a:cxnLst/>
            <a:rect l="l" t="t" r="r" b="b"/>
            <a:pathLst>
              <a:path w="212090" h="212089">
                <a:moveTo>
                  <a:pt x="111125" y="0"/>
                </a:moveTo>
                <a:lnTo>
                  <a:pt x="100202" y="0"/>
                </a:lnTo>
                <a:lnTo>
                  <a:pt x="94741" y="507"/>
                </a:lnTo>
                <a:lnTo>
                  <a:pt x="55244" y="12572"/>
                </a:lnTo>
                <a:lnTo>
                  <a:pt x="50800" y="15493"/>
                </a:lnTo>
                <a:lnTo>
                  <a:pt x="46481" y="18033"/>
                </a:lnTo>
                <a:lnTo>
                  <a:pt x="38353" y="24129"/>
                </a:lnTo>
                <a:lnTo>
                  <a:pt x="34670" y="27558"/>
                </a:lnTo>
                <a:lnTo>
                  <a:pt x="30733" y="30987"/>
                </a:lnTo>
                <a:lnTo>
                  <a:pt x="15112" y="51180"/>
                </a:lnTo>
                <a:lnTo>
                  <a:pt x="12382" y="55625"/>
                </a:lnTo>
                <a:lnTo>
                  <a:pt x="380" y="95122"/>
                </a:lnTo>
                <a:lnTo>
                  <a:pt x="0" y="100329"/>
                </a:lnTo>
                <a:lnTo>
                  <a:pt x="0" y="111505"/>
                </a:lnTo>
                <a:lnTo>
                  <a:pt x="10159" y="151764"/>
                </a:lnTo>
                <a:lnTo>
                  <a:pt x="34670" y="184276"/>
                </a:lnTo>
                <a:lnTo>
                  <a:pt x="38353" y="187705"/>
                </a:lnTo>
                <a:lnTo>
                  <a:pt x="74167" y="207136"/>
                </a:lnTo>
                <a:lnTo>
                  <a:pt x="100202" y="211835"/>
                </a:lnTo>
                <a:lnTo>
                  <a:pt x="111125" y="211835"/>
                </a:lnTo>
                <a:lnTo>
                  <a:pt x="148280" y="202945"/>
                </a:lnTo>
                <a:lnTo>
                  <a:pt x="100710" y="202945"/>
                </a:lnTo>
                <a:lnTo>
                  <a:pt x="95884" y="202691"/>
                </a:lnTo>
                <a:lnTo>
                  <a:pt x="90931" y="202056"/>
                </a:lnTo>
                <a:lnTo>
                  <a:pt x="86105" y="201040"/>
                </a:lnTo>
                <a:lnTo>
                  <a:pt x="81406" y="200151"/>
                </a:lnTo>
                <a:lnTo>
                  <a:pt x="43941" y="180847"/>
                </a:lnTo>
                <a:lnTo>
                  <a:pt x="18160" y="148081"/>
                </a:lnTo>
                <a:lnTo>
                  <a:pt x="8789" y="111505"/>
                </a:lnTo>
                <a:lnTo>
                  <a:pt x="8789" y="100329"/>
                </a:lnTo>
                <a:lnTo>
                  <a:pt x="20319" y="59689"/>
                </a:lnTo>
                <a:lnTo>
                  <a:pt x="47625" y="28066"/>
                </a:lnTo>
                <a:lnTo>
                  <a:pt x="72389" y="14858"/>
                </a:lnTo>
                <a:lnTo>
                  <a:pt x="76834" y="13080"/>
                </a:lnTo>
                <a:lnTo>
                  <a:pt x="105663" y="8762"/>
                </a:lnTo>
                <a:lnTo>
                  <a:pt x="147986" y="8762"/>
                </a:lnTo>
                <a:lnTo>
                  <a:pt x="146811" y="8254"/>
                </a:lnTo>
                <a:lnTo>
                  <a:pt x="116458" y="507"/>
                </a:lnTo>
                <a:lnTo>
                  <a:pt x="111125" y="0"/>
                </a:lnTo>
                <a:close/>
              </a:path>
              <a:path w="212090" h="212089">
                <a:moveTo>
                  <a:pt x="147986" y="8762"/>
                </a:moveTo>
                <a:lnTo>
                  <a:pt x="105663" y="8762"/>
                </a:lnTo>
                <a:lnTo>
                  <a:pt x="110743" y="8889"/>
                </a:lnTo>
                <a:lnTo>
                  <a:pt x="115569" y="9143"/>
                </a:lnTo>
                <a:lnTo>
                  <a:pt x="155955" y="22859"/>
                </a:lnTo>
                <a:lnTo>
                  <a:pt x="180593" y="44322"/>
                </a:lnTo>
                <a:lnTo>
                  <a:pt x="183514" y="47878"/>
                </a:lnTo>
                <a:lnTo>
                  <a:pt x="200913" y="86359"/>
                </a:lnTo>
                <a:lnTo>
                  <a:pt x="202651" y="100329"/>
                </a:lnTo>
                <a:lnTo>
                  <a:pt x="202651" y="111505"/>
                </a:lnTo>
                <a:lnTo>
                  <a:pt x="191007" y="152145"/>
                </a:lnTo>
                <a:lnTo>
                  <a:pt x="163829" y="183768"/>
                </a:lnTo>
                <a:lnTo>
                  <a:pt x="125221" y="201040"/>
                </a:lnTo>
                <a:lnTo>
                  <a:pt x="120395" y="202056"/>
                </a:lnTo>
                <a:lnTo>
                  <a:pt x="115569" y="202691"/>
                </a:lnTo>
                <a:lnTo>
                  <a:pt x="110743" y="202945"/>
                </a:lnTo>
                <a:lnTo>
                  <a:pt x="148280" y="202945"/>
                </a:lnTo>
                <a:lnTo>
                  <a:pt x="180593" y="180847"/>
                </a:lnTo>
                <a:lnTo>
                  <a:pt x="190500" y="169290"/>
                </a:lnTo>
                <a:lnTo>
                  <a:pt x="193675" y="165226"/>
                </a:lnTo>
                <a:lnTo>
                  <a:pt x="209550" y="127253"/>
                </a:lnTo>
                <a:lnTo>
                  <a:pt x="211581" y="111505"/>
                </a:lnTo>
                <a:lnTo>
                  <a:pt x="211581" y="100329"/>
                </a:lnTo>
                <a:lnTo>
                  <a:pt x="201294" y="60070"/>
                </a:lnTo>
                <a:lnTo>
                  <a:pt x="196214" y="51180"/>
                </a:lnTo>
                <a:lnTo>
                  <a:pt x="193675" y="46735"/>
                </a:lnTo>
                <a:lnTo>
                  <a:pt x="164973" y="18033"/>
                </a:lnTo>
                <a:lnTo>
                  <a:pt x="160781" y="15493"/>
                </a:lnTo>
                <a:lnTo>
                  <a:pt x="156082" y="12572"/>
                </a:lnTo>
                <a:lnTo>
                  <a:pt x="151510" y="10286"/>
                </a:lnTo>
                <a:lnTo>
                  <a:pt x="147986" y="8762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0476" y="3933444"/>
            <a:ext cx="3051175" cy="2082164"/>
          </a:xfrm>
          <a:custGeom>
            <a:avLst/>
            <a:gdLst/>
            <a:ahLst/>
            <a:cxnLst/>
            <a:rect l="l" t="t" r="r" b="b"/>
            <a:pathLst>
              <a:path w="3051175" h="2082164">
                <a:moveTo>
                  <a:pt x="2940304" y="0"/>
                </a:moveTo>
                <a:lnTo>
                  <a:pt x="105836" y="106"/>
                </a:lnTo>
                <a:lnTo>
                  <a:pt x="64486" y="10100"/>
                </a:lnTo>
                <a:lnTo>
                  <a:pt x="30861" y="34051"/>
                </a:lnTo>
                <a:lnTo>
                  <a:pt x="8265" y="68688"/>
                </a:lnTo>
                <a:lnTo>
                  <a:pt x="0" y="110743"/>
                </a:lnTo>
                <a:lnTo>
                  <a:pt x="108" y="1975949"/>
                </a:lnTo>
                <a:lnTo>
                  <a:pt x="10127" y="2017328"/>
                </a:lnTo>
                <a:lnTo>
                  <a:pt x="34106" y="2050948"/>
                </a:lnTo>
                <a:lnTo>
                  <a:pt x="68746" y="2073528"/>
                </a:lnTo>
                <a:lnTo>
                  <a:pt x="110744" y="2081783"/>
                </a:lnTo>
                <a:lnTo>
                  <a:pt x="2945231" y="2081676"/>
                </a:lnTo>
                <a:lnTo>
                  <a:pt x="2986574" y="2071666"/>
                </a:lnTo>
                <a:lnTo>
                  <a:pt x="3020192" y="2047698"/>
                </a:lnTo>
                <a:lnTo>
                  <a:pt x="3042783" y="2013053"/>
                </a:lnTo>
                <a:lnTo>
                  <a:pt x="3051048" y="1971014"/>
                </a:lnTo>
                <a:lnTo>
                  <a:pt x="3050940" y="105826"/>
                </a:lnTo>
                <a:lnTo>
                  <a:pt x="3040926" y="64431"/>
                </a:lnTo>
                <a:lnTo>
                  <a:pt x="3016948" y="30815"/>
                </a:lnTo>
                <a:lnTo>
                  <a:pt x="2982306" y="8248"/>
                </a:lnTo>
                <a:lnTo>
                  <a:pt x="2940304" y="0"/>
                </a:lnTo>
                <a:close/>
              </a:path>
            </a:pathLst>
          </a:custGeom>
          <a:solidFill>
            <a:srgbClr val="003B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26508" y="4994147"/>
            <a:ext cx="97790" cy="70485"/>
          </a:xfrm>
          <a:custGeom>
            <a:avLst/>
            <a:gdLst/>
            <a:ahLst/>
            <a:cxnLst/>
            <a:rect l="l" t="t" r="r" b="b"/>
            <a:pathLst>
              <a:path w="97789" h="70485">
                <a:moveTo>
                  <a:pt x="4444" y="39496"/>
                </a:moveTo>
                <a:lnTo>
                  <a:pt x="2793" y="39750"/>
                </a:lnTo>
                <a:lnTo>
                  <a:pt x="2031" y="40258"/>
                </a:lnTo>
                <a:lnTo>
                  <a:pt x="1269" y="40639"/>
                </a:lnTo>
                <a:lnTo>
                  <a:pt x="762" y="41528"/>
                </a:lnTo>
                <a:lnTo>
                  <a:pt x="253" y="42290"/>
                </a:lnTo>
                <a:lnTo>
                  <a:pt x="0" y="43814"/>
                </a:lnTo>
                <a:lnTo>
                  <a:pt x="25780" y="70103"/>
                </a:lnTo>
                <a:lnTo>
                  <a:pt x="26669" y="70103"/>
                </a:lnTo>
                <a:lnTo>
                  <a:pt x="28193" y="69976"/>
                </a:lnTo>
                <a:lnTo>
                  <a:pt x="28955" y="69468"/>
                </a:lnTo>
                <a:lnTo>
                  <a:pt x="29590" y="68960"/>
                </a:lnTo>
                <a:lnTo>
                  <a:pt x="39648" y="59689"/>
                </a:lnTo>
                <a:lnTo>
                  <a:pt x="26796" y="59689"/>
                </a:lnTo>
                <a:lnTo>
                  <a:pt x="7619" y="40639"/>
                </a:lnTo>
                <a:lnTo>
                  <a:pt x="6095" y="39750"/>
                </a:lnTo>
                <a:lnTo>
                  <a:pt x="4444" y="39496"/>
                </a:lnTo>
                <a:close/>
              </a:path>
              <a:path w="97789" h="70485">
                <a:moveTo>
                  <a:pt x="94106" y="0"/>
                </a:moveTo>
                <a:lnTo>
                  <a:pt x="91566" y="126"/>
                </a:lnTo>
                <a:lnTo>
                  <a:pt x="90804" y="634"/>
                </a:lnTo>
                <a:lnTo>
                  <a:pt x="90169" y="1143"/>
                </a:lnTo>
                <a:lnTo>
                  <a:pt x="26796" y="59689"/>
                </a:lnTo>
                <a:lnTo>
                  <a:pt x="39648" y="59689"/>
                </a:lnTo>
                <a:lnTo>
                  <a:pt x="96138" y="7619"/>
                </a:lnTo>
                <a:lnTo>
                  <a:pt x="96774" y="6984"/>
                </a:lnTo>
                <a:lnTo>
                  <a:pt x="97281" y="6222"/>
                </a:lnTo>
                <a:lnTo>
                  <a:pt x="97536" y="4699"/>
                </a:lnTo>
                <a:lnTo>
                  <a:pt x="97536" y="3682"/>
                </a:lnTo>
                <a:lnTo>
                  <a:pt x="94106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70246" y="4922520"/>
            <a:ext cx="212090" cy="212090"/>
          </a:xfrm>
          <a:custGeom>
            <a:avLst/>
            <a:gdLst/>
            <a:ahLst/>
            <a:cxnLst/>
            <a:rect l="l" t="t" r="r" b="b"/>
            <a:pathLst>
              <a:path w="212089" h="212089">
                <a:moveTo>
                  <a:pt x="111125" y="0"/>
                </a:moveTo>
                <a:lnTo>
                  <a:pt x="100202" y="0"/>
                </a:lnTo>
                <a:lnTo>
                  <a:pt x="94741" y="507"/>
                </a:lnTo>
                <a:lnTo>
                  <a:pt x="55244" y="12572"/>
                </a:lnTo>
                <a:lnTo>
                  <a:pt x="50800" y="15493"/>
                </a:lnTo>
                <a:lnTo>
                  <a:pt x="46481" y="18033"/>
                </a:lnTo>
                <a:lnTo>
                  <a:pt x="38353" y="24129"/>
                </a:lnTo>
                <a:lnTo>
                  <a:pt x="34670" y="27558"/>
                </a:lnTo>
                <a:lnTo>
                  <a:pt x="30733" y="30987"/>
                </a:lnTo>
                <a:lnTo>
                  <a:pt x="15112" y="51180"/>
                </a:lnTo>
                <a:lnTo>
                  <a:pt x="12382" y="55625"/>
                </a:lnTo>
                <a:lnTo>
                  <a:pt x="380" y="95122"/>
                </a:lnTo>
                <a:lnTo>
                  <a:pt x="0" y="100329"/>
                </a:lnTo>
                <a:lnTo>
                  <a:pt x="0" y="111505"/>
                </a:lnTo>
                <a:lnTo>
                  <a:pt x="10160" y="151764"/>
                </a:lnTo>
                <a:lnTo>
                  <a:pt x="34670" y="184276"/>
                </a:lnTo>
                <a:lnTo>
                  <a:pt x="38353" y="187705"/>
                </a:lnTo>
                <a:lnTo>
                  <a:pt x="74167" y="207136"/>
                </a:lnTo>
                <a:lnTo>
                  <a:pt x="100202" y="211835"/>
                </a:lnTo>
                <a:lnTo>
                  <a:pt x="111125" y="211835"/>
                </a:lnTo>
                <a:lnTo>
                  <a:pt x="148280" y="202945"/>
                </a:lnTo>
                <a:lnTo>
                  <a:pt x="100711" y="202945"/>
                </a:lnTo>
                <a:lnTo>
                  <a:pt x="95885" y="202691"/>
                </a:lnTo>
                <a:lnTo>
                  <a:pt x="90931" y="202056"/>
                </a:lnTo>
                <a:lnTo>
                  <a:pt x="86105" y="201040"/>
                </a:lnTo>
                <a:lnTo>
                  <a:pt x="81406" y="200151"/>
                </a:lnTo>
                <a:lnTo>
                  <a:pt x="43941" y="180847"/>
                </a:lnTo>
                <a:lnTo>
                  <a:pt x="18161" y="148081"/>
                </a:lnTo>
                <a:lnTo>
                  <a:pt x="8789" y="111505"/>
                </a:lnTo>
                <a:lnTo>
                  <a:pt x="8789" y="100329"/>
                </a:lnTo>
                <a:lnTo>
                  <a:pt x="20319" y="59689"/>
                </a:lnTo>
                <a:lnTo>
                  <a:pt x="47625" y="28066"/>
                </a:lnTo>
                <a:lnTo>
                  <a:pt x="72389" y="14858"/>
                </a:lnTo>
                <a:lnTo>
                  <a:pt x="76835" y="13080"/>
                </a:lnTo>
                <a:lnTo>
                  <a:pt x="105663" y="8762"/>
                </a:lnTo>
                <a:lnTo>
                  <a:pt x="147986" y="8762"/>
                </a:lnTo>
                <a:lnTo>
                  <a:pt x="146812" y="8254"/>
                </a:lnTo>
                <a:lnTo>
                  <a:pt x="116458" y="507"/>
                </a:lnTo>
                <a:lnTo>
                  <a:pt x="111125" y="0"/>
                </a:lnTo>
                <a:close/>
              </a:path>
              <a:path w="212089" h="212089">
                <a:moveTo>
                  <a:pt x="147986" y="8762"/>
                </a:moveTo>
                <a:lnTo>
                  <a:pt x="105663" y="8762"/>
                </a:lnTo>
                <a:lnTo>
                  <a:pt x="110743" y="8889"/>
                </a:lnTo>
                <a:lnTo>
                  <a:pt x="115569" y="9143"/>
                </a:lnTo>
                <a:lnTo>
                  <a:pt x="155955" y="22859"/>
                </a:lnTo>
                <a:lnTo>
                  <a:pt x="180593" y="44322"/>
                </a:lnTo>
                <a:lnTo>
                  <a:pt x="183514" y="47878"/>
                </a:lnTo>
                <a:lnTo>
                  <a:pt x="200913" y="86359"/>
                </a:lnTo>
                <a:lnTo>
                  <a:pt x="202651" y="100329"/>
                </a:lnTo>
                <a:lnTo>
                  <a:pt x="202651" y="111505"/>
                </a:lnTo>
                <a:lnTo>
                  <a:pt x="191007" y="152145"/>
                </a:lnTo>
                <a:lnTo>
                  <a:pt x="163829" y="183768"/>
                </a:lnTo>
                <a:lnTo>
                  <a:pt x="125222" y="201040"/>
                </a:lnTo>
                <a:lnTo>
                  <a:pt x="120395" y="202056"/>
                </a:lnTo>
                <a:lnTo>
                  <a:pt x="115569" y="202691"/>
                </a:lnTo>
                <a:lnTo>
                  <a:pt x="110743" y="202945"/>
                </a:lnTo>
                <a:lnTo>
                  <a:pt x="148280" y="202945"/>
                </a:lnTo>
                <a:lnTo>
                  <a:pt x="180593" y="180847"/>
                </a:lnTo>
                <a:lnTo>
                  <a:pt x="190500" y="169290"/>
                </a:lnTo>
                <a:lnTo>
                  <a:pt x="193675" y="165226"/>
                </a:lnTo>
                <a:lnTo>
                  <a:pt x="209550" y="127253"/>
                </a:lnTo>
                <a:lnTo>
                  <a:pt x="211581" y="111505"/>
                </a:lnTo>
                <a:lnTo>
                  <a:pt x="211581" y="100329"/>
                </a:lnTo>
                <a:lnTo>
                  <a:pt x="201294" y="60070"/>
                </a:lnTo>
                <a:lnTo>
                  <a:pt x="196214" y="51180"/>
                </a:lnTo>
                <a:lnTo>
                  <a:pt x="193675" y="46735"/>
                </a:lnTo>
                <a:lnTo>
                  <a:pt x="164973" y="18033"/>
                </a:lnTo>
                <a:lnTo>
                  <a:pt x="160781" y="15493"/>
                </a:lnTo>
                <a:lnTo>
                  <a:pt x="156082" y="12572"/>
                </a:lnTo>
                <a:lnTo>
                  <a:pt x="151511" y="10286"/>
                </a:lnTo>
                <a:lnTo>
                  <a:pt x="147986" y="8762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0808" y="3933444"/>
            <a:ext cx="3049905" cy="2082164"/>
          </a:xfrm>
          <a:custGeom>
            <a:avLst/>
            <a:gdLst/>
            <a:ahLst/>
            <a:cxnLst/>
            <a:rect l="l" t="t" r="r" b="b"/>
            <a:pathLst>
              <a:path w="3049904" h="2082164">
                <a:moveTo>
                  <a:pt x="2938779" y="0"/>
                </a:moveTo>
                <a:lnTo>
                  <a:pt x="105834" y="108"/>
                </a:lnTo>
                <a:lnTo>
                  <a:pt x="64455" y="10127"/>
                </a:lnTo>
                <a:lnTo>
                  <a:pt x="30835" y="34106"/>
                </a:lnTo>
                <a:lnTo>
                  <a:pt x="8255" y="68746"/>
                </a:lnTo>
                <a:lnTo>
                  <a:pt x="0" y="110743"/>
                </a:lnTo>
                <a:lnTo>
                  <a:pt x="108" y="1975969"/>
                </a:lnTo>
                <a:lnTo>
                  <a:pt x="10123" y="2017341"/>
                </a:lnTo>
                <a:lnTo>
                  <a:pt x="34092" y="2050955"/>
                </a:lnTo>
                <a:lnTo>
                  <a:pt x="68735" y="2073529"/>
                </a:lnTo>
                <a:lnTo>
                  <a:pt x="110769" y="2081783"/>
                </a:lnTo>
                <a:lnTo>
                  <a:pt x="2943707" y="2081676"/>
                </a:lnTo>
                <a:lnTo>
                  <a:pt x="2985050" y="2071666"/>
                </a:lnTo>
                <a:lnTo>
                  <a:pt x="3018668" y="2047698"/>
                </a:lnTo>
                <a:lnTo>
                  <a:pt x="3041259" y="2013053"/>
                </a:lnTo>
                <a:lnTo>
                  <a:pt x="3049524" y="1971014"/>
                </a:lnTo>
                <a:lnTo>
                  <a:pt x="3049416" y="105836"/>
                </a:lnTo>
                <a:lnTo>
                  <a:pt x="3039402" y="64486"/>
                </a:lnTo>
                <a:lnTo>
                  <a:pt x="3015424" y="30861"/>
                </a:lnTo>
                <a:lnTo>
                  <a:pt x="2980782" y="8265"/>
                </a:lnTo>
                <a:lnTo>
                  <a:pt x="2938779" y="0"/>
                </a:lnTo>
                <a:close/>
              </a:path>
            </a:pathLst>
          </a:custGeom>
          <a:solidFill>
            <a:srgbClr val="003B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5316" y="4994147"/>
            <a:ext cx="97790" cy="70485"/>
          </a:xfrm>
          <a:custGeom>
            <a:avLst/>
            <a:gdLst/>
            <a:ahLst/>
            <a:cxnLst/>
            <a:rect l="l" t="t" r="r" b="b"/>
            <a:pathLst>
              <a:path w="97790" h="70485">
                <a:moveTo>
                  <a:pt x="4445" y="39496"/>
                </a:moveTo>
                <a:lnTo>
                  <a:pt x="2793" y="39750"/>
                </a:lnTo>
                <a:lnTo>
                  <a:pt x="2031" y="40258"/>
                </a:lnTo>
                <a:lnTo>
                  <a:pt x="1270" y="40639"/>
                </a:lnTo>
                <a:lnTo>
                  <a:pt x="762" y="41528"/>
                </a:lnTo>
                <a:lnTo>
                  <a:pt x="253" y="42290"/>
                </a:lnTo>
                <a:lnTo>
                  <a:pt x="0" y="43814"/>
                </a:lnTo>
                <a:lnTo>
                  <a:pt x="25781" y="70103"/>
                </a:lnTo>
                <a:lnTo>
                  <a:pt x="26670" y="70103"/>
                </a:lnTo>
                <a:lnTo>
                  <a:pt x="28193" y="69976"/>
                </a:lnTo>
                <a:lnTo>
                  <a:pt x="28956" y="69468"/>
                </a:lnTo>
                <a:lnTo>
                  <a:pt x="29590" y="68960"/>
                </a:lnTo>
                <a:lnTo>
                  <a:pt x="39648" y="59689"/>
                </a:lnTo>
                <a:lnTo>
                  <a:pt x="26796" y="59689"/>
                </a:lnTo>
                <a:lnTo>
                  <a:pt x="7620" y="40639"/>
                </a:lnTo>
                <a:lnTo>
                  <a:pt x="6096" y="39750"/>
                </a:lnTo>
                <a:lnTo>
                  <a:pt x="4445" y="39496"/>
                </a:lnTo>
                <a:close/>
              </a:path>
              <a:path w="97790" h="70485">
                <a:moveTo>
                  <a:pt x="94106" y="0"/>
                </a:moveTo>
                <a:lnTo>
                  <a:pt x="91567" y="126"/>
                </a:lnTo>
                <a:lnTo>
                  <a:pt x="90805" y="634"/>
                </a:lnTo>
                <a:lnTo>
                  <a:pt x="90170" y="1143"/>
                </a:lnTo>
                <a:lnTo>
                  <a:pt x="26796" y="59689"/>
                </a:lnTo>
                <a:lnTo>
                  <a:pt x="39648" y="59689"/>
                </a:lnTo>
                <a:lnTo>
                  <a:pt x="96139" y="7619"/>
                </a:lnTo>
                <a:lnTo>
                  <a:pt x="96774" y="6984"/>
                </a:lnTo>
                <a:lnTo>
                  <a:pt x="97281" y="6222"/>
                </a:lnTo>
                <a:lnTo>
                  <a:pt x="97536" y="4699"/>
                </a:lnTo>
                <a:lnTo>
                  <a:pt x="97536" y="3682"/>
                </a:lnTo>
                <a:lnTo>
                  <a:pt x="94106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29055" y="4922520"/>
            <a:ext cx="212090" cy="212090"/>
          </a:xfrm>
          <a:custGeom>
            <a:avLst/>
            <a:gdLst/>
            <a:ahLst/>
            <a:cxnLst/>
            <a:rect l="l" t="t" r="r" b="b"/>
            <a:pathLst>
              <a:path w="212090" h="212089">
                <a:moveTo>
                  <a:pt x="111125" y="0"/>
                </a:moveTo>
                <a:lnTo>
                  <a:pt x="100203" y="0"/>
                </a:lnTo>
                <a:lnTo>
                  <a:pt x="94741" y="507"/>
                </a:lnTo>
                <a:lnTo>
                  <a:pt x="55244" y="12572"/>
                </a:lnTo>
                <a:lnTo>
                  <a:pt x="50800" y="15493"/>
                </a:lnTo>
                <a:lnTo>
                  <a:pt x="46481" y="18033"/>
                </a:lnTo>
                <a:lnTo>
                  <a:pt x="38353" y="24129"/>
                </a:lnTo>
                <a:lnTo>
                  <a:pt x="34670" y="27558"/>
                </a:lnTo>
                <a:lnTo>
                  <a:pt x="30733" y="30987"/>
                </a:lnTo>
                <a:lnTo>
                  <a:pt x="15112" y="51180"/>
                </a:lnTo>
                <a:lnTo>
                  <a:pt x="12382" y="55625"/>
                </a:lnTo>
                <a:lnTo>
                  <a:pt x="381" y="95122"/>
                </a:lnTo>
                <a:lnTo>
                  <a:pt x="0" y="100329"/>
                </a:lnTo>
                <a:lnTo>
                  <a:pt x="0" y="111505"/>
                </a:lnTo>
                <a:lnTo>
                  <a:pt x="10159" y="151764"/>
                </a:lnTo>
                <a:lnTo>
                  <a:pt x="34670" y="184276"/>
                </a:lnTo>
                <a:lnTo>
                  <a:pt x="38353" y="187705"/>
                </a:lnTo>
                <a:lnTo>
                  <a:pt x="74167" y="207136"/>
                </a:lnTo>
                <a:lnTo>
                  <a:pt x="100203" y="211835"/>
                </a:lnTo>
                <a:lnTo>
                  <a:pt x="111125" y="211835"/>
                </a:lnTo>
                <a:lnTo>
                  <a:pt x="148280" y="202945"/>
                </a:lnTo>
                <a:lnTo>
                  <a:pt x="100710" y="202945"/>
                </a:lnTo>
                <a:lnTo>
                  <a:pt x="95884" y="202691"/>
                </a:lnTo>
                <a:lnTo>
                  <a:pt x="90931" y="202056"/>
                </a:lnTo>
                <a:lnTo>
                  <a:pt x="86106" y="201040"/>
                </a:lnTo>
                <a:lnTo>
                  <a:pt x="81406" y="200151"/>
                </a:lnTo>
                <a:lnTo>
                  <a:pt x="43941" y="180847"/>
                </a:lnTo>
                <a:lnTo>
                  <a:pt x="18160" y="148081"/>
                </a:lnTo>
                <a:lnTo>
                  <a:pt x="8762" y="110997"/>
                </a:lnTo>
                <a:lnTo>
                  <a:pt x="8635" y="106044"/>
                </a:lnTo>
                <a:lnTo>
                  <a:pt x="8762" y="100837"/>
                </a:lnTo>
                <a:lnTo>
                  <a:pt x="18160" y="63753"/>
                </a:lnTo>
                <a:lnTo>
                  <a:pt x="43941" y="30987"/>
                </a:lnTo>
                <a:lnTo>
                  <a:pt x="72389" y="14858"/>
                </a:lnTo>
                <a:lnTo>
                  <a:pt x="76834" y="13080"/>
                </a:lnTo>
                <a:lnTo>
                  <a:pt x="105663" y="8762"/>
                </a:lnTo>
                <a:lnTo>
                  <a:pt x="147986" y="8762"/>
                </a:lnTo>
                <a:lnTo>
                  <a:pt x="146811" y="8254"/>
                </a:lnTo>
                <a:lnTo>
                  <a:pt x="116458" y="507"/>
                </a:lnTo>
                <a:lnTo>
                  <a:pt x="111125" y="0"/>
                </a:lnTo>
                <a:close/>
              </a:path>
              <a:path w="212090" h="212089">
                <a:moveTo>
                  <a:pt x="147986" y="8762"/>
                </a:moveTo>
                <a:lnTo>
                  <a:pt x="105663" y="8762"/>
                </a:lnTo>
                <a:lnTo>
                  <a:pt x="110743" y="8889"/>
                </a:lnTo>
                <a:lnTo>
                  <a:pt x="115569" y="9143"/>
                </a:lnTo>
                <a:lnTo>
                  <a:pt x="155956" y="22859"/>
                </a:lnTo>
                <a:lnTo>
                  <a:pt x="180594" y="44322"/>
                </a:lnTo>
                <a:lnTo>
                  <a:pt x="183514" y="47878"/>
                </a:lnTo>
                <a:lnTo>
                  <a:pt x="200913" y="86359"/>
                </a:lnTo>
                <a:lnTo>
                  <a:pt x="202819" y="106044"/>
                </a:lnTo>
                <a:lnTo>
                  <a:pt x="202691" y="110997"/>
                </a:lnTo>
                <a:lnTo>
                  <a:pt x="193294" y="148081"/>
                </a:lnTo>
                <a:lnTo>
                  <a:pt x="163829" y="183768"/>
                </a:lnTo>
                <a:lnTo>
                  <a:pt x="125222" y="201040"/>
                </a:lnTo>
                <a:lnTo>
                  <a:pt x="120395" y="202056"/>
                </a:lnTo>
                <a:lnTo>
                  <a:pt x="115569" y="202691"/>
                </a:lnTo>
                <a:lnTo>
                  <a:pt x="110743" y="202945"/>
                </a:lnTo>
                <a:lnTo>
                  <a:pt x="148280" y="202945"/>
                </a:lnTo>
                <a:lnTo>
                  <a:pt x="180594" y="180847"/>
                </a:lnTo>
                <a:lnTo>
                  <a:pt x="190500" y="169290"/>
                </a:lnTo>
                <a:lnTo>
                  <a:pt x="193675" y="165226"/>
                </a:lnTo>
                <a:lnTo>
                  <a:pt x="209550" y="127253"/>
                </a:lnTo>
                <a:lnTo>
                  <a:pt x="211581" y="111505"/>
                </a:lnTo>
                <a:lnTo>
                  <a:pt x="211581" y="100329"/>
                </a:lnTo>
                <a:lnTo>
                  <a:pt x="201294" y="60070"/>
                </a:lnTo>
                <a:lnTo>
                  <a:pt x="196214" y="51180"/>
                </a:lnTo>
                <a:lnTo>
                  <a:pt x="193675" y="46735"/>
                </a:lnTo>
                <a:lnTo>
                  <a:pt x="164972" y="18033"/>
                </a:lnTo>
                <a:lnTo>
                  <a:pt x="160781" y="15493"/>
                </a:lnTo>
                <a:lnTo>
                  <a:pt x="156082" y="12572"/>
                </a:lnTo>
                <a:lnTo>
                  <a:pt x="151510" y="10286"/>
                </a:lnTo>
                <a:lnTo>
                  <a:pt x="147986" y="8762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5316" y="5384291"/>
            <a:ext cx="97790" cy="70485"/>
          </a:xfrm>
          <a:custGeom>
            <a:avLst/>
            <a:gdLst/>
            <a:ahLst/>
            <a:cxnLst/>
            <a:rect l="l" t="t" r="r" b="b"/>
            <a:pathLst>
              <a:path w="97790" h="70485">
                <a:moveTo>
                  <a:pt x="4445" y="39497"/>
                </a:moveTo>
                <a:lnTo>
                  <a:pt x="2793" y="39751"/>
                </a:lnTo>
                <a:lnTo>
                  <a:pt x="2031" y="40259"/>
                </a:lnTo>
                <a:lnTo>
                  <a:pt x="1270" y="40640"/>
                </a:lnTo>
                <a:lnTo>
                  <a:pt x="762" y="41529"/>
                </a:lnTo>
                <a:lnTo>
                  <a:pt x="253" y="42291"/>
                </a:lnTo>
                <a:lnTo>
                  <a:pt x="0" y="43815"/>
                </a:lnTo>
                <a:lnTo>
                  <a:pt x="25781" y="70104"/>
                </a:lnTo>
                <a:lnTo>
                  <a:pt x="27431" y="70104"/>
                </a:lnTo>
                <a:lnTo>
                  <a:pt x="28193" y="69977"/>
                </a:lnTo>
                <a:lnTo>
                  <a:pt x="28956" y="69469"/>
                </a:lnTo>
                <a:lnTo>
                  <a:pt x="29590" y="68961"/>
                </a:lnTo>
                <a:lnTo>
                  <a:pt x="39648" y="59690"/>
                </a:lnTo>
                <a:lnTo>
                  <a:pt x="26796" y="59690"/>
                </a:lnTo>
                <a:lnTo>
                  <a:pt x="7620" y="40640"/>
                </a:lnTo>
                <a:lnTo>
                  <a:pt x="6096" y="39751"/>
                </a:lnTo>
                <a:lnTo>
                  <a:pt x="4445" y="39497"/>
                </a:lnTo>
                <a:close/>
              </a:path>
              <a:path w="97790" h="70485">
                <a:moveTo>
                  <a:pt x="94106" y="0"/>
                </a:moveTo>
                <a:lnTo>
                  <a:pt x="92583" y="0"/>
                </a:lnTo>
                <a:lnTo>
                  <a:pt x="91567" y="127"/>
                </a:lnTo>
                <a:lnTo>
                  <a:pt x="90805" y="635"/>
                </a:lnTo>
                <a:lnTo>
                  <a:pt x="90170" y="1143"/>
                </a:lnTo>
                <a:lnTo>
                  <a:pt x="26796" y="59690"/>
                </a:lnTo>
                <a:lnTo>
                  <a:pt x="39648" y="59690"/>
                </a:lnTo>
                <a:lnTo>
                  <a:pt x="96139" y="7620"/>
                </a:lnTo>
                <a:lnTo>
                  <a:pt x="96774" y="6985"/>
                </a:lnTo>
                <a:lnTo>
                  <a:pt x="97281" y="6223"/>
                </a:lnTo>
                <a:lnTo>
                  <a:pt x="97536" y="4699"/>
                </a:lnTo>
                <a:lnTo>
                  <a:pt x="97536" y="3683"/>
                </a:lnTo>
                <a:lnTo>
                  <a:pt x="94106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29055" y="5312664"/>
            <a:ext cx="212090" cy="212090"/>
          </a:xfrm>
          <a:custGeom>
            <a:avLst/>
            <a:gdLst/>
            <a:ahLst/>
            <a:cxnLst/>
            <a:rect l="l" t="t" r="r" b="b"/>
            <a:pathLst>
              <a:path w="212090" h="212089">
                <a:moveTo>
                  <a:pt x="111125" y="0"/>
                </a:moveTo>
                <a:lnTo>
                  <a:pt x="100203" y="0"/>
                </a:lnTo>
                <a:lnTo>
                  <a:pt x="94741" y="508"/>
                </a:lnTo>
                <a:lnTo>
                  <a:pt x="55244" y="12573"/>
                </a:lnTo>
                <a:lnTo>
                  <a:pt x="50800" y="15494"/>
                </a:lnTo>
                <a:lnTo>
                  <a:pt x="46481" y="18034"/>
                </a:lnTo>
                <a:lnTo>
                  <a:pt x="38353" y="24130"/>
                </a:lnTo>
                <a:lnTo>
                  <a:pt x="34670" y="27559"/>
                </a:lnTo>
                <a:lnTo>
                  <a:pt x="30733" y="30988"/>
                </a:lnTo>
                <a:lnTo>
                  <a:pt x="15112" y="51181"/>
                </a:lnTo>
                <a:lnTo>
                  <a:pt x="12382" y="55626"/>
                </a:lnTo>
                <a:lnTo>
                  <a:pt x="381" y="95123"/>
                </a:lnTo>
                <a:lnTo>
                  <a:pt x="0" y="100330"/>
                </a:lnTo>
                <a:lnTo>
                  <a:pt x="0" y="111506"/>
                </a:lnTo>
                <a:lnTo>
                  <a:pt x="10159" y="151765"/>
                </a:lnTo>
                <a:lnTo>
                  <a:pt x="34670" y="184277"/>
                </a:lnTo>
                <a:lnTo>
                  <a:pt x="38353" y="187706"/>
                </a:lnTo>
                <a:lnTo>
                  <a:pt x="74167" y="207137"/>
                </a:lnTo>
                <a:lnTo>
                  <a:pt x="100203" y="211836"/>
                </a:lnTo>
                <a:lnTo>
                  <a:pt x="111125" y="211836"/>
                </a:lnTo>
                <a:lnTo>
                  <a:pt x="147986" y="203073"/>
                </a:lnTo>
                <a:lnTo>
                  <a:pt x="105663" y="203073"/>
                </a:lnTo>
                <a:lnTo>
                  <a:pt x="100710" y="202946"/>
                </a:lnTo>
                <a:lnTo>
                  <a:pt x="95884" y="202692"/>
                </a:lnTo>
                <a:lnTo>
                  <a:pt x="90931" y="202057"/>
                </a:lnTo>
                <a:lnTo>
                  <a:pt x="86106" y="201041"/>
                </a:lnTo>
                <a:lnTo>
                  <a:pt x="81406" y="200152"/>
                </a:lnTo>
                <a:lnTo>
                  <a:pt x="43941" y="180848"/>
                </a:lnTo>
                <a:lnTo>
                  <a:pt x="18160" y="148082"/>
                </a:lnTo>
                <a:lnTo>
                  <a:pt x="8762" y="110998"/>
                </a:lnTo>
                <a:lnTo>
                  <a:pt x="8635" y="106045"/>
                </a:lnTo>
                <a:lnTo>
                  <a:pt x="8762" y="100838"/>
                </a:lnTo>
                <a:lnTo>
                  <a:pt x="18160" y="63754"/>
                </a:lnTo>
                <a:lnTo>
                  <a:pt x="43941" y="30988"/>
                </a:lnTo>
                <a:lnTo>
                  <a:pt x="72389" y="14859"/>
                </a:lnTo>
                <a:lnTo>
                  <a:pt x="76834" y="13081"/>
                </a:lnTo>
                <a:lnTo>
                  <a:pt x="105663" y="8763"/>
                </a:lnTo>
                <a:lnTo>
                  <a:pt x="147986" y="8763"/>
                </a:lnTo>
                <a:lnTo>
                  <a:pt x="146811" y="8255"/>
                </a:lnTo>
                <a:lnTo>
                  <a:pt x="116458" y="508"/>
                </a:lnTo>
                <a:lnTo>
                  <a:pt x="111125" y="0"/>
                </a:lnTo>
                <a:close/>
              </a:path>
              <a:path w="212090" h="212089">
                <a:moveTo>
                  <a:pt x="147986" y="8763"/>
                </a:moveTo>
                <a:lnTo>
                  <a:pt x="105663" y="8763"/>
                </a:lnTo>
                <a:lnTo>
                  <a:pt x="110743" y="8890"/>
                </a:lnTo>
                <a:lnTo>
                  <a:pt x="115569" y="9144"/>
                </a:lnTo>
                <a:lnTo>
                  <a:pt x="155956" y="22860"/>
                </a:lnTo>
                <a:lnTo>
                  <a:pt x="180594" y="44323"/>
                </a:lnTo>
                <a:lnTo>
                  <a:pt x="183514" y="47879"/>
                </a:lnTo>
                <a:lnTo>
                  <a:pt x="200913" y="86360"/>
                </a:lnTo>
                <a:lnTo>
                  <a:pt x="202819" y="106045"/>
                </a:lnTo>
                <a:lnTo>
                  <a:pt x="202691" y="110998"/>
                </a:lnTo>
                <a:lnTo>
                  <a:pt x="193294" y="148082"/>
                </a:lnTo>
                <a:lnTo>
                  <a:pt x="163829" y="183769"/>
                </a:lnTo>
                <a:lnTo>
                  <a:pt x="125222" y="201041"/>
                </a:lnTo>
                <a:lnTo>
                  <a:pt x="120395" y="202057"/>
                </a:lnTo>
                <a:lnTo>
                  <a:pt x="115569" y="202692"/>
                </a:lnTo>
                <a:lnTo>
                  <a:pt x="110743" y="202946"/>
                </a:lnTo>
                <a:lnTo>
                  <a:pt x="105663" y="203073"/>
                </a:lnTo>
                <a:lnTo>
                  <a:pt x="147986" y="203073"/>
                </a:lnTo>
                <a:lnTo>
                  <a:pt x="180594" y="180848"/>
                </a:lnTo>
                <a:lnTo>
                  <a:pt x="190500" y="169291"/>
                </a:lnTo>
                <a:lnTo>
                  <a:pt x="193675" y="165227"/>
                </a:lnTo>
                <a:lnTo>
                  <a:pt x="209550" y="127254"/>
                </a:lnTo>
                <a:lnTo>
                  <a:pt x="211581" y="111506"/>
                </a:lnTo>
                <a:lnTo>
                  <a:pt x="211581" y="100330"/>
                </a:lnTo>
                <a:lnTo>
                  <a:pt x="201294" y="60071"/>
                </a:lnTo>
                <a:lnTo>
                  <a:pt x="196214" y="51181"/>
                </a:lnTo>
                <a:lnTo>
                  <a:pt x="193675" y="46736"/>
                </a:lnTo>
                <a:lnTo>
                  <a:pt x="164972" y="18034"/>
                </a:lnTo>
                <a:lnTo>
                  <a:pt x="160781" y="15494"/>
                </a:lnTo>
                <a:lnTo>
                  <a:pt x="156082" y="12573"/>
                </a:lnTo>
                <a:lnTo>
                  <a:pt x="151510" y="10287"/>
                </a:lnTo>
                <a:lnTo>
                  <a:pt x="147986" y="8763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33943" y="1892807"/>
            <a:ext cx="3204972" cy="2767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3943" y="2253995"/>
            <a:ext cx="624840" cy="2254250"/>
          </a:xfrm>
          <a:custGeom>
            <a:avLst/>
            <a:gdLst/>
            <a:ahLst/>
            <a:cxnLst/>
            <a:rect l="l" t="t" r="r" b="b"/>
            <a:pathLst>
              <a:path w="624840" h="2254250">
                <a:moveTo>
                  <a:pt x="0" y="2253996"/>
                </a:moveTo>
                <a:lnTo>
                  <a:pt x="624840" y="2253996"/>
                </a:lnTo>
                <a:lnTo>
                  <a:pt x="624840" y="0"/>
                </a:lnTo>
                <a:lnTo>
                  <a:pt x="0" y="0"/>
                </a:lnTo>
                <a:lnTo>
                  <a:pt x="0" y="2253996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92752" y="1892807"/>
            <a:ext cx="3206496" cy="2767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53083" y="1892807"/>
            <a:ext cx="3204971" cy="2767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0" y="6043"/>
            <a:ext cx="12192000" cy="6845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5330">
              <a:lnSpc>
                <a:spcPct val="100000"/>
              </a:lnSpc>
            </a:pP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Th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32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VE</a:t>
            </a:r>
            <a:r>
              <a:rPr sz="3200" b="0" spc="-3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TIFLE</a:t>
            </a:r>
            <a:r>
              <a:rPr sz="3200" b="0" spc="10">
                <a:solidFill>
                  <a:srgbClr val="003B70"/>
                </a:solidFill>
                <a:latin typeface="Calibri Light"/>
                <a:cs typeface="Calibri Light"/>
              </a:rPr>
              <a:t>X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®</a:t>
            </a:r>
            <a:r>
              <a:rPr sz="3200" b="0" spc="-2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3200" b="0" spc="-3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OC</a:t>
            </a:r>
            <a:r>
              <a:rPr sz="3200" b="0" spc="1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DURE*</a:t>
            </a:r>
            <a:endParaRPr sz="3200">
              <a:latin typeface="Calibri Light"/>
              <a:cs typeface="Calibri Light"/>
            </a:endParaRPr>
          </a:p>
          <a:p>
            <a:pPr marL="735330">
              <a:lnSpc>
                <a:spcPct val="100000"/>
              </a:lnSpc>
              <a:spcBef>
                <a:spcPts val="15"/>
              </a:spcBef>
            </a:pPr>
            <a:r>
              <a:rPr sz="1000" spc="-10">
                <a:solidFill>
                  <a:srgbClr val="003B70"/>
                </a:solidFill>
                <a:latin typeface="Calibri"/>
                <a:cs typeface="Calibri"/>
              </a:rPr>
              <a:t>*Supe</a:t>
            </a:r>
            <a:r>
              <a:rPr sz="1000" spc="-5">
                <a:solidFill>
                  <a:srgbClr val="003B70"/>
                </a:solidFill>
                <a:latin typeface="Calibri"/>
                <a:cs typeface="Calibri"/>
              </a:rPr>
              <a:t>rion®</a:t>
            </a:r>
            <a:r>
              <a:rPr sz="1000" spc="1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000" spc="-5">
                <a:solidFill>
                  <a:srgbClr val="003B70"/>
                </a:solidFill>
                <a:latin typeface="Calibri"/>
                <a:cs typeface="Calibri"/>
              </a:rPr>
              <a:t>Indir</a:t>
            </a:r>
            <a:r>
              <a:rPr sz="1000" spc="-10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r>
              <a:rPr sz="1000" spc="-5">
                <a:solidFill>
                  <a:srgbClr val="003B70"/>
                </a:solidFill>
                <a:latin typeface="Calibri"/>
                <a:cs typeface="Calibri"/>
              </a:rPr>
              <a:t>ct</a:t>
            </a:r>
            <a:r>
              <a:rPr sz="100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000" spc="-15">
                <a:solidFill>
                  <a:srgbClr val="003B70"/>
                </a:solidFill>
                <a:latin typeface="Calibri"/>
                <a:cs typeface="Calibri"/>
              </a:rPr>
              <a:t>De</a:t>
            </a:r>
            <a:r>
              <a:rPr sz="1000" spc="-10">
                <a:solidFill>
                  <a:srgbClr val="003B70"/>
                </a:solidFill>
                <a:latin typeface="Calibri"/>
                <a:cs typeface="Calibri"/>
              </a:rPr>
              <a:t>compress</a:t>
            </a:r>
            <a:r>
              <a:rPr sz="1000" spc="-5">
                <a:solidFill>
                  <a:srgbClr val="003B70"/>
                </a:solidFill>
                <a:latin typeface="Calibri"/>
                <a:cs typeface="Calibri"/>
              </a:rPr>
              <a:t>ion</a:t>
            </a:r>
            <a:r>
              <a:rPr sz="1000" spc="2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000" spc="-1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1000" spc="-5">
                <a:solidFill>
                  <a:srgbClr val="003B70"/>
                </a:solidFill>
                <a:latin typeface="Calibri"/>
                <a:cs typeface="Calibri"/>
              </a:rPr>
              <a:t>y</a:t>
            </a:r>
            <a:r>
              <a:rPr sz="1000" spc="-10">
                <a:solidFill>
                  <a:srgbClr val="003B70"/>
                </a:solidFill>
                <a:latin typeface="Calibri"/>
                <a:cs typeface="Calibri"/>
              </a:rPr>
              <a:t>stem</a:t>
            </a:r>
            <a:r>
              <a:rPr sz="1000" spc="2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000" spc="-10">
                <a:solidFill>
                  <a:srgbClr val="003B70"/>
                </a:solidFill>
                <a:latin typeface="Calibri"/>
                <a:cs typeface="Calibri"/>
              </a:rPr>
              <a:t>(IDS)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Times New Roman"/>
              <a:cs typeface="Times New Roman"/>
            </a:endParaRPr>
          </a:p>
          <a:p>
            <a:pPr marL="1052830">
              <a:lnSpc>
                <a:spcPts val="1000"/>
              </a:lnSpc>
              <a:tabLst>
                <a:tab pos="4492625" algn="l"/>
                <a:tab pos="7933690" algn="l"/>
              </a:tabLst>
            </a:pPr>
            <a:r>
              <a:rPr sz="1000"/>
              <a:t>		</a:t>
            </a: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1677035">
              <a:lnSpc>
                <a:spcPct val="100000"/>
              </a:lnSpc>
              <a:spcBef>
                <a:spcPts val="700"/>
              </a:spcBef>
              <a:tabLst>
                <a:tab pos="5118100" algn="l"/>
                <a:tab pos="8558530" algn="l"/>
              </a:tabLst>
            </a:pP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1400" b="0" spc="5">
                <a:solidFill>
                  <a:srgbClr val="FFFFFF"/>
                </a:solidFill>
                <a:latin typeface="Calibri Light"/>
                <a:cs typeface="Calibri Light"/>
              </a:rPr>
              <a:t>x</a:t>
            </a:r>
            <a:r>
              <a:rPr sz="1400" b="0" spc="-2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1400" b="0" spc="-5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nsion</a:t>
            </a:r>
            <a:r>
              <a:rPr sz="1400" b="0" spc="-3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1400" b="0" spc="-3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1400" b="0" spc="-15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1400" b="0" spc="-2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sz="1400" b="0" spc="-5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1400" b="0" spc="-45">
                <a:solidFill>
                  <a:srgbClr val="FFFFFF"/>
                </a:solidFill>
                <a:latin typeface="Calibri Light"/>
                <a:cs typeface="Calibri Light"/>
              </a:rPr>
              <a:t>k</a:t>
            </a:r>
            <a:r>
              <a:rPr sz="1400" b="0" spc="-5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1400" b="0" spc="-4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00" b="0" spc="-3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ym</a:t>
            </a:r>
            <a:r>
              <a:rPr sz="1400" b="0" spc="-1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1400" b="0" spc="-2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1400" b="0" spc="-5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ms	</a:t>
            </a:r>
            <a:r>
              <a:rPr sz="1400" b="0" spc="-45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1400" b="0" spc="-15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1400" b="0" spc="-5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ie</a:t>
            </a:r>
            <a:r>
              <a:rPr sz="1400" b="0" spc="-1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1400" b="0" spc="-5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1400" b="0" spc="-1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lean</a:t>
            </a:r>
            <a:r>
              <a:rPr sz="1400" b="0" spc="-1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00" b="0" spc="-35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sz="1400" b="0" spc="-5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1400" b="0" spc="5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1400" b="0" spc="-1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1400" b="0" spc="-3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sz="1400" b="0" spc="-1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while	Si</a:t>
            </a:r>
            <a:r>
              <a:rPr sz="1400" b="0" spc="-3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1400" b="0" spc="-5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ing</a:t>
            </a:r>
            <a:r>
              <a:rPr sz="1400" b="0" spc="1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(fl</a:t>
            </a:r>
            <a:r>
              <a:rPr sz="1400" b="0" spc="-2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1400" b="0" spc="-5">
                <a:solidFill>
                  <a:srgbClr val="FFFFFF"/>
                </a:solidFill>
                <a:latin typeface="Calibri Light"/>
                <a:cs typeface="Calibri Light"/>
              </a:rPr>
              <a:t>xio</a:t>
            </a:r>
            <a:r>
              <a:rPr sz="1400" b="0" spc="5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)</a:t>
            </a:r>
            <a:r>
              <a:rPr sz="1400" b="0" spc="-4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00" b="0" spc="-3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1400" b="0" spc="-5">
                <a:solidFill>
                  <a:srgbClr val="FFFFFF"/>
                </a:solidFill>
                <a:latin typeface="Calibri Light"/>
                <a:cs typeface="Calibri Light"/>
              </a:rPr>
              <a:t>el</a:t>
            </a:r>
            <a:r>
              <a:rPr sz="1400" b="0" spc="5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sz="1400" b="0" spc="-1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1400" b="0" spc="-2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sz="1400" b="0" spc="-5">
                <a:solidFill>
                  <a:srgbClr val="FFFFFF"/>
                </a:solidFill>
                <a:latin typeface="Calibri Light"/>
                <a:cs typeface="Calibri Light"/>
              </a:rPr>
              <a:t>es</a:t>
            </a:r>
            <a:endParaRPr sz="1400">
              <a:latin typeface="Calibri Light"/>
              <a:cs typeface="Calibri Light"/>
            </a:endParaRPr>
          </a:p>
          <a:p>
            <a:pPr marL="5118100">
              <a:lnSpc>
                <a:spcPts val="1535"/>
              </a:lnSpc>
              <a:tabLst>
                <a:tab pos="8558530" algn="l"/>
              </a:tabLst>
            </a:pPr>
            <a:r>
              <a:rPr sz="1400" b="0" spc="-1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alking</a:t>
            </a:r>
            <a:r>
              <a:rPr sz="1400" b="0" spc="-2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00" b="0" spc="-2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1400" b="0" spc="-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sz="1400" b="0" spc="-15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1400" b="0" spc="-2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1400" b="0" spc="-3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1400" b="0" spc="-3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1400" b="0" spc="-5">
                <a:solidFill>
                  <a:srgbClr val="FFFFFF"/>
                </a:solidFill>
                <a:latin typeface="Calibri Light"/>
                <a:cs typeface="Calibri Light"/>
              </a:rPr>
              <a:t>ou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nd	</a:t>
            </a:r>
            <a:r>
              <a:rPr sz="1400" b="0" spc="-3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ym</a:t>
            </a:r>
            <a:r>
              <a:rPr sz="1400" b="0" spc="-1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1400" b="0" spc="-2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1400" b="0" spc="-5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ms</a:t>
            </a:r>
            <a:endParaRPr sz="1400">
              <a:latin typeface="Calibri Light"/>
              <a:cs typeface="Calibri Light"/>
            </a:endParaRPr>
          </a:p>
          <a:p>
            <a:pPr marL="5118100" indent="-3441065">
              <a:lnSpc>
                <a:spcPts val="1535"/>
              </a:lnSpc>
              <a:tabLst>
                <a:tab pos="5118100" algn="l"/>
              </a:tabLst>
            </a:pPr>
            <a:r>
              <a:rPr sz="1400" b="0" spc="-45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ain/</a:t>
            </a:r>
            <a:r>
              <a:rPr sz="1400" b="0" spc="-15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sz="1400" b="0" spc="-5">
                <a:solidFill>
                  <a:srgbClr val="FFFFFF"/>
                </a:solidFill>
                <a:latin typeface="Calibri Light"/>
                <a:cs typeface="Calibri Light"/>
              </a:rPr>
              <a:t>ea</a:t>
            </a:r>
            <a:r>
              <a:rPr sz="1400" b="0" spc="5">
                <a:solidFill>
                  <a:srgbClr val="FFFFFF"/>
                </a:solidFill>
                <a:latin typeface="Calibri Light"/>
                <a:cs typeface="Calibri Light"/>
              </a:rPr>
              <a:t>k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ness</a:t>
            </a:r>
            <a:r>
              <a:rPr sz="1400" b="0" spc="-5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in legs	</a:t>
            </a:r>
            <a:r>
              <a:rPr sz="2100" b="0" baseline="-11904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sz="2100" b="0" spc="-7" baseline="-11904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2100" b="0" spc="-44" baseline="-11904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100" b="0" baseline="-11904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100" b="0" spc="-22" baseline="-11904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100" b="0" spc="-15" baseline="-11904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sz="2100" b="0" spc="-7" baseline="-11904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2100" b="0" spc="-15" baseline="-11904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sz="2100" b="0" spc="-52" baseline="-11904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sz="2100" b="0" spc="-7" baseline="-11904">
                <a:solidFill>
                  <a:srgbClr val="FFFFFF"/>
                </a:solidFill>
                <a:latin typeface="Calibri Light"/>
                <a:cs typeface="Calibri Light"/>
              </a:rPr>
              <a:t>or</a:t>
            </a:r>
            <a:r>
              <a:rPr sz="2100" b="0" spc="-52" baseline="-11904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100" b="0" baseline="-11904">
                <a:solidFill>
                  <a:srgbClr val="FFFFFF"/>
                </a:solidFill>
                <a:latin typeface="Calibri Light"/>
                <a:cs typeface="Calibri Light"/>
              </a:rPr>
              <a:t>abl</a:t>
            </a:r>
            <a:r>
              <a:rPr sz="2100" b="0" spc="-157" baseline="-11904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2100" b="0" baseline="-11904">
                <a:solidFill>
                  <a:srgbClr val="FFFFFF"/>
                </a:solidFill>
                <a:latin typeface="Calibri Light"/>
                <a:cs typeface="Calibri Light"/>
              </a:rPr>
              <a:t>,</a:t>
            </a:r>
            <a:endParaRPr sz="2100" baseline="-11904">
              <a:latin typeface="Calibri Light"/>
              <a:cs typeface="Calibri Light"/>
            </a:endParaRPr>
          </a:p>
          <a:p>
            <a:pPr marR="465455" algn="ctr">
              <a:lnSpc>
                <a:spcPct val="100000"/>
              </a:lnSpc>
              <a:spcBef>
                <a:spcPts val="285"/>
              </a:spcBef>
            </a:pP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“Shopping</a:t>
            </a:r>
            <a:r>
              <a:rPr sz="1400" b="0" spc="-4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Ca</a:t>
            </a:r>
            <a:r>
              <a:rPr sz="1400" b="0" spc="-1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1400" b="0" spc="5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”</a:t>
            </a:r>
            <a:r>
              <a:rPr sz="1400" b="0" spc="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00" b="0">
                <a:solidFill>
                  <a:srgbClr val="FFFFFF"/>
                </a:solidFill>
                <a:latin typeface="Calibri Light"/>
                <a:cs typeface="Calibri Light"/>
              </a:rPr>
              <a:t>sign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6043"/>
            <a:ext cx="12191557" cy="68458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339" y="3386328"/>
            <a:ext cx="137160" cy="97790"/>
          </a:xfrm>
          <a:custGeom>
            <a:avLst/>
            <a:gdLst/>
            <a:ahLst/>
            <a:cxnLst/>
            <a:rect l="l" t="t" r="r" b="b"/>
            <a:pathLst>
              <a:path w="137159" h="97789">
                <a:moveTo>
                  <a:pt x="6159" y="54863"/>
                </a:moveTo>
                <a:lnTo>
                  <a:pt x="0" y="60960"/>
                </a:lnTo>
                <a:lnTo>
                  <a:pt x="215" y="62230"/>
                </a:lnTo>
                <a:lnTo>
                  <a:pt x="33019" y="95758"/>
                </a:lnTo>
                <a:lnTo>
                  <a:pt x="36321" y="97536"/>
                </a:lnTo>
                <a:lnTo>
                  <a:pt x="38531" y="97536"/>
                </a:lnTo>
                <a:lnTo>
                  <a:pt x="39623" y="97282"/>
                </a:lnTo>
                <a:lnTo>
                  <a:pt x="40728" y="96647"/>
                </a:lnTo>
                <a:lnTo>
                  <a:pt x="41605" y="96012"/>
                </a:lnTo>
                <a:lnTo>
                  <a:pt x="55787" y="83058"/>
                </a:lnTo>
                <a:lnTo>
                  <a:pt x="37642" y="83058"/>
                </a:lnTo>
                <a:lnTo>
                  <a:pt x="10782" y="56642"/>
                </a:lnTo>
                <a:lnTo>
                  <a:pt x="9906" y="56007"/>
                </a:lnTo>
                <a:lnTo>
                  <a:pt x="8585" y="55372"/>
                </a:lnTo>
                <a:lnTo>
                  <a:pt x="7480" y="55118"/>
                </a:lnTo>
                <a:lnTo>
                  <a:pt x="6159" y="54863"/>
                </a:lnTo>
                <a:close/>
              </a:path>
              <a:path w="137159" h="97789">
                <a:moveTo>
                  <a:pt x="132321" y="0"/>
                </a:moveTo>
                <a:lnTo>
                  <a:pt x="130111" y="0"/>
                </a:lnTo>
                <a:lnTo>
                  <a:pt x="128790" y="254"/>
                </a:lnTo>
                <a:lnTo>
                  <a:pt x="127698" y="888"/>
                </a:lnTo>
                <a:lnTo>
                  <a:pt x="126809" y="1524"/>
                </a:lnTo>
                <a:lnTo>
                  <a:pt x="37642" y="83058"/>
                </a:lnTo>
                <a:lnTo>
                  <a:pt x="55787" y="83058"/>
                </a:lnTo>
                <a:lnTo>
                  <a:pt x="135178" y="10541"/>
                </a:lnTo>
                <a:lnTo>
                  <a:pt x="136055" y="9651"/>
                </a:lnTo>
                <a:lnTo>
                  <a:pt x="136715" y="8636"/>
                </a:lnTo>
                <a:lnTo>
                  <a:pt x="137159" y="6476"/>
                </a:lnTo>
                <a:lnTo>
                  <a:pt x="137159" y="5207"/>
                </a:lnTo>
                <a:lnTo>
                  <a:pt x="13232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6091" y="3285997"/>
            <a:ext cx="297180" cy="298450"/>
          </a:xfrm>
          <a:custGeom>
            <a:avLst/>
            <a:gdLst/>
            <a:ahLst/>
            <a:cxnLst/>
            <a:rect l="l" t="t" r="r" b="b"/>
            <a:pathLst>
              <a:path w="297180" h="298450">
                <a:moveTo>
                  <a:pt x="171005" y="1270"/>
                </a:moveTo>
                <a:lnTo>
                  <a:pt x="125742" y="1270"/>
                </a:lnTo>
                <a:lnTo>
                  <a:pt x="118516" y="2539"/>
                </a:lnTo>
                <a:lnTo>
                  <a:pt x="111302" y="5079"/>
                </a:lnTo>
                <a:lnTo>
                  <a:pt x="104305" y="6350"/>
                </a:lnTo>
                <a:lnTo>
                  <a:pt x="90754" y="11429"/>
                </a:lnTo>
                <a:lnTo>
                  <a:pt x="83972" y="15239"/>
                </a:lnTo>
                <a:lnTo>
                  <a:pt x="77635" y="17779"/>
                </a:lnTo>
                <a:lnTo>
                  <a:pt x="65379" y="25400"/>
                </a:lnTo>
                <a:lnTo>
                  <a:pt x="59702" y="30479"/>
                </a:lnTo>
                <a:lnTo>
                  <a:pt x="54013" y="34289"/>
                </a:lnTo>
                <a:lnTo>
                  <a:pt x="48767" y="39370"/>
                </a:lnTo>
                <a:lnTo>
                  <a:pt x="43294" y="44450"/>
                </a:lnTo>
                <a:lnTo>
                  <a:pt x="33680" y="54610"/>
                </a:lnTo>
                <a:lnTo>
                  <a:pt x="11595" y="91439"/>
                </a:lnTo>
                <a:lnTo>
                  <a:pt x="4597" y="113029"/>
                </a:lnTo>
                <a:lnTo>
                  <a:pt x="2844" y="119379"/>
                </a:lnTo>
                <a:lnTo>
                  <a:pt x="1536" y="127000"/>
                </a:lnTo>
                <a:lnTo>
                  <a:pt x="660" y="134620"/>
                </a:lnTo>
                <a:lnTo>
                  <a:pt x="215" y="142239"/>
                </a:lnTo>
                <a:lnTo>
                  <a:pt x="0" y="149860"/>
                </a:lnTo>
                <a:lnTo>
                  <a:pt x="215" y="157479"/>
                </a:lnTo>
                <a:lnTo>
                  <a:pt x="8966" y="200660"/>
                </a:lnTo>
                <a:lnTo>
                  <a:pt x="11595" y="208279"/>
                </a:lnTo>
                <a:lnTo>
                  <a:pt x="14427" y="214629"/>
                </a:lnTo>
                <a:lnTo>
                  <a:pt x="17716" y="220979"/>
                </a:lnTo>
                <a:lnTo>
                  <a:pt x="25145" y="233679"/>
                </a:lnTo>
                <a:lnTo>
                  <a:pt x="29298" y="238760"/>
                </a:lnTo>
                <a:lnTo>
                  <a:pt x="33680" y="245110"/>
                </a:lnTo>
                <a:lnTo>
                  <a:pt x="43294" y="255270"/>
                </a:lnTo>
                <a:lnTo>
                  <a:pt x="48767" y="260350"/>
                </a:lnTo>
                <a:lnTo>
                  <a:pt x="54013" y="265429"/>
                </a:lnTo>
                <a:lnTo>
                  <a:pt x="59702" y="269239"/>
                </a:lnTo>
                <a:lnTo>
                  <a:pt x="65379" y="274320"/>
                </a:lnTo>
                <a:lnTo>
                  <a:pt x="71501" y="278129"/>
                </a:lnTo>
                <a:lnTo>
                  <a:pt x="77635" y="280670"/>
                </a:lnTo>
                <a:lnTo>
                  <a:pt x="83972" y="284479"/>
                </a:lnTo>
                <a:lnTo>
                  <a:pt x="104305" y="292100"/>
                </a:lnTo>
                <a:lnTo>
                  <a:pt x="111302" y="294639"/>
                </a:lnTo>
                <a:lnTo>
                  <a:pt x="133172" y="298450"/>
                </a:lnTo>
                <a:lnTo>
                  <a:pt x="163563" y="298450"/>
                </a:lnTo>
                <a:lnTo>
                  <a:pt x="185661" y="294639"/>
                </a:lnTo>
                <a:lnTo>
                  <a:pt x="192658" y="292100"/>
                </a:lnTo>
                <a:lnTo>
                  <a:pt x="206209" y="287020"/>
                </a:lnTo>
                <a:lnTo>
                  <a:pt x="141477" y="287020"/>
                </a:lnTo>
                <a:lnTo>
                  <a:pt x="134708" y="285750"/>
                </a:lnTo>
                <a:lnTo>
                  <a:pt x="127711" y="285750"/>
                </a:lnTo>
                <a:lnTo>
                  <a:pt x="120929" y="284479"/>
                </a:lnTo>
                <a:lnTo>
                  <a:pt x="114363" y="281939"/>
                </a:lnTo>
                <a:lnTo>
                  <a:pt x="108026" y="280670"/>
                </a:lnTo>
                <a:lnTo>
                  <a:pt x="101688" y="278129"/>
                </a:lnTo>
                <a:lnTo>
                  <a:pt x="95567" y="275589"/>
                </a:lnTo>
                <a:lnTo>
                  <a:pt x="89661" y="273050"/>
                </a:lnTo>
                <a:lnTo>
                  <a:pt x="83527" y="270510"/>
                </a:lnTo>
                <a:lnTo>
                  <a:pt x="47675" y="241300"/>
                </a:lnTo>
                <a:lnTo>
                  <a:pt x="28651" y="214629"/>
                </a:lnTo>
                <a:lnTo>
                  <a:pt x="25590" y="209550"/>
                </a:lnTo>
                <a:lnTo>
                  <a:pt x="13779" y="170179"/>
                </a:lnTo>
                <a:lnTo>
                  <a:pt x="12242" y="149860"/>
                </a:lnTo>
                <a:lnTo>
                  <a:pt x="12458" y="142239"/>
                </a:lnTo>
                <a:lnTo>
                  <a:pt x="20561" y="102870"/>
                </a:lnTo>
                <a:lnTo>
                  <a:pt x="28651" y="85089"/>
                </a:lnTo>
                <a:lnTo>
                  <a:pt x="31927" y="78739"/>
                </a:lnTo>
                <a:lnTo>
                  <a:pt x="35420" y="73660"/>
                </a:lnTo>
                <a:lnTo>
                  <a:pt x="39141" y="67310"/>
                </a:lnTo>
                <a:lnTo>
                  <a:pt x="43294" y="62229"/>
                </a:lnTo>
                <a:lnTo>
                  <a:pt x="47675" y="57150"/>
                </a:lnTo>
                <a:lnTo>
                  <a:pt x="52260" y="53339"/>
                </a:lnTo>
                <a:lnTo>
                  <a:pt x="56857" y="48260"/>
                </a:lnTo>
                <a:lnTo>
                  <a:pt x="61887" y="44450"/>
                </a:lnTo>
                <a:lnTo>
                  <a:pt x="66916" y="39370"/>
                </a:lnTo>
                <a:lnTo>
                  <a:pt x="72377" y="36829"/>
                </a:lnTo>
                <a:lnTo>
                  <a:pt x="77851" y="33020"/>
                </a:lnTo>
                <a:lnTo>
                  <a:pt x="83527" y="29210"/>
                </a:lnTo>
                <a:lnTo>
                  <a:pt x="89661" y="26670"/>
                </a:lnTo>
                <a:lnTo>
                  <a:pt x="95567" y="24129"/>
                </a:lnTo>
                <a:lnTo>
                  <a:pt x="101688" y="21589"/>
                </a:lnTo>
                <a:lnTo>
                  <a:pt x="108026" y="19050"/>
                </a:lnTo>
                <a:lnTo>
                  <a:pt x="114363" y="17779"/>
                </a:lnTo>
                <a:lnTo>
                  <a:pt x="120929" y="15239"/>
                </a:lnTo>
                <a:lnTo>
                  <a:pt x="134708" y="12700"/>
                </a:lnTo>
                <a:lnTo>
                  <a:pt x="208398" y="12700"/>
                </a:lnTo>
                <a:lnTo>
                  <a:pt x="206209" y="11429"/>
                </a:lnTo>
                <a:lnTo>
                  <a:pt x="192658" y="6350"/>
                </a:lnTo>
                <a:lnTo>
                  <a:pt x="185661" y="5079"/>
                </a:lnTo>
                <a:lnTo>
                  <a:pt x="178219" y="2539"/>
                </a:lnTo>
                <a:lnTo>
                  <a:pt x="171005" y="1270"/>
                </a:lnTo>
                <a:close/>
              </a:path>
              <a:path w="297180" h="298450">
                <a:moveTo>
                  <a:pt x="208398" y="12700"/>
                </a:moveTo>
                <a:lnTo>
                  <a:pt x="162255" y="12700"/>
                </a:lnTo>
                <a:lnTo>
                  <a:pt x="175818" y="15239"/>
                </a:lnTo>
                <a:lnTo>
                  <a:pt x="182587" y="17779"/>
                </a:lnTo>
                <a:lnTo>
                  <a:pt x="218897" y="33020"/>
                </a:lnTo>
                <a:lnTo>
                  <a:pt x="224802" y="36829"/>
                </a:lnTo>
                <a:lnTo>
                  <a:pt x="230047" y="39370"/>
                </a:lnTo>
                <a:lnTo>
                  <a:pt x="235076" y="44450"/>
                </a:lnTo>
                <a:lnTo>
                  <a:pt x="240106" y="48260"/>
                </a:lnTo>
                <a:lnTo>
                  <a:pt x="244703" y="53339"/>
                </a:lnTo>
                <a:lnTo>
                  <a:pt x="249288" y="57150"/>
                </a:lnTo>
                <a:lnTo>
                  <a:pt x="257594" y="67310"/>
                </a:lnTo>
                <a:lnTo>
                  <a:pt x="261315" y="73660"/>
                </a:lnTo>
                <a:lnTo>
                  <a:pt x="264820" y="78739"/>
                </a:lnTo>
                <a:lnTo>
                  <a:pt x="271373" y="90170"/>
                </a:lnTo>
                <a:lnTo>
                  <a:pt x="283184" y="128270"/>
                </a:lnTo>
                <a:lnTo>
                  <a:pt x="284721" y="149860"/>
                </a:lnTo>
                <a:lnTo>
                  <a:pt x="284492" y="157479"/>
                </a:lnTo>
                <a:lnTo>
                  <a:pt x="276402" y="196850"/>
                </a:lnTo>
                <a:lnTo>
                  <a:pt x="257594" y="231139"/>
                </a:lnTo>
                <a:lnTo>
                  <a:pt x="230047" y="259079"/>
                </a:lnTo>
                <a:lnTo>
                  <a:pt x="218897" y="266700"/>
                </a:lnTo>
                <a:lnTo>
                  <a:pt x="213207" y="270510"/>
                </a:lnTo>
                <a:lnTo>
                  <a:pt x="207517" y="273050"/>
                </a:lnTo>
                <a:lnTo>
                  <a:pt x="195275" y="278129"/>
                </a:lnTo>
                <a:lnTo>
                  <a:pt x="188937" y="280670"/>
                </a:lnTo>
                <a:lnTo>
                  <a:pt x="182587" y="281939"/>
                </a:lnTo>
                <a:lnTo>
                  <a:pt x="175818" y="284479"/>
                </a:lnTo>
                <a:lnTo>
                  <a:pt x="169036" y="285750"/>
                </a:lnTo>
                <a:lnTo>
                  <a:pt x="162255" y="285750"/>
                </a:lnTo>
                <a:lnTo>
                  <a:pt x="155473" y="287020"/>
                </a:lnTo>
                <a:lnTo>
                  <a:pt x="206209" y="287020"/>
                </a:lnTo>
                <a:lnTo>
                  <a:pt x="212775" y="284479"/>
                </a:lnTo>
                <a:lnTo>
                  <a:pt x="219113" y="280670"/>
                </a:lnTo>
                <a:lnTo>
                  <a:pt x="225679" y="278129"/>
                </a:lnTo>
                <a:lnTo>
                  <a:pt x="231571" y="274320"/>
                </a:lnTo>
                <a:lnTo>
                  <a:pt x="237477" y="269239"/>
                </a:lnTo>
                <a:lnTo>
                  <a:pt x="242951" y="265429"/>
                </a:lnTo>
                <a:lnTo>
                  <a:pt x="271818" y="233679"/>
                </a:lnTo>
                <a:lnTo>
                  <a:pt x="287997" y="200660"/>
                </a:lnTo>
                <a:lnTo>
                  <a:pt x="290398" y="194310"/>
                </a:lnTo>
                <a:lnTo>
                  <a:pt x="297180" y="149860"/>
                </a:lnTo>
                <a:lnTo>
                  <a:pt x="296964" y="142239"/>
                </a:lnTo>
                <a:lnTo>
                  <a:pt x="296303" y="134620"/>
                </a:lnTo>
                <a:lnTo>
                  <a:pt x="295427" y="127000"/>
                </a:lnTo>
                <a:lnTo>
                  <a:pt x="294119" y="119379"/>
                </a:lnTo>
                <a:lnTo>
                  <a:pt x="292366" y="113029"/>
                </a:lnTo>
                <a:lnTo>
                  <a:pt x="290398" y="105410"/>
                </a:lnTo>
                <a:lnTo>
                  <a:pt x="271818" y="66039"/>
                </a:lnTo>
                <a:lnTo>
                  <a:pt x="242951" y="34289"/>
                </a:lnTo>
                <a:lnTo>
                  <a:pt x="237477" y="30479"/>
                </a:lnTo>
                <a:lnTo>
                  <a:pt x="231571" y="25400"/>
                </a:lnTo>
                <a:lnTo>
                  <a:pt x="225679" y="21589"/>
                </a:lnTo>
                <a:lnTo>
                  <a:pt x="219113" y="17779"/>
                </a:lnTo>
                <a:lnTo>
                  <a:pt x="212775" y="15239"/>
                </a:lnTo>
                <a:lnTo>
                  <a:pt x="208398" y="12700"/>
                </a:lnTo>
                <a:close/>
              </a:path>
              <a:path w="297180" h="298450">
                <a:moveTo>
                  <a:pt x="156133" y="0"/>
                </a:moveTo>
                <a:lnTo>
                  <a:pt x="140830" y="0"/>
                </a:lnTo>
                <a:lnTo>
                  <a:pt x="133172" y="1270"/>
                </a:lnTo>
                <a:lnTo>
                  <a:pt x="163563" y="1270"/>
                </a:lnTo>
                <a:lnTo>
                  <a:pt x="156133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0" y="6043"/>
            <a:ext cx="12192000" cy="6845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5330">
              <a:lnSpc>
                <a:spcPts val="3650"/>
              </a:lnSpc>
            </a:pP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Wh</a:t>
            </a:r>
            <a:r>
              <a:rPr sz="3200" b="0" spc="-3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t is lumbar</a:t>
            </a:r>
            <a:endParaRPr sz="3200">
              <a:latin typeface="Calibri Light"/>
              <a:cs typeface="Calibri Light"/>
            </a:endParaRPr>
          </a:p>
          <a:p>
            <a:pPr marL="735330">
              <a:lnSpc>
                <a:spcPts val="3650"/>
              </a:lnSpc>
            </a:pP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spinal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3200" b="0" spc="-5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3200" b="0" spc="-35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enosi</a:t>
            </a:r>
            <a:r>
              <a:rPr sz="3200" b="0" spc="-1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?</a:t>
            </a:r>
            <a:endParaRPr sz="32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 marL="1224280" marR="8502650">
              <a:lnSpc>
                <a:spcPct val="100000"/>
              </a:lnSpc>
              <a:spcBef>
                <a:spcPts val="2670"/>
              </a:spcBef>
            </a:pP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A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1800" b="0" spc="-5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adu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al</a:t>
            </a:r>
            <a:r>
              <a:rPr sz="18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na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4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20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wing</a:t>
            </a:r>
            <a:r>
              <a:rPr sz="1800" b="0" spc="3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f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the spa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in</a:t>
            </a:r>
            <a:r>
              <a:rPr sz="18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the spine</a:t>
            </a:r>
            <a:r>
              <a:rPr sz="1800" b="0" spc="2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whe</a:t>
            </a:r>
            <a:r>
              <a:rPr sz="1800" b="0" spc="-3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e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ne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25">
                <a:solidFill>
                  <a:srgbClr val="003B70"/>
                </a:solidFill>
                <a:latin typeface="Calibri Light"/>
                <a:cs typeface="Calibri Light"/>
              </a:rPr>
              <a:t>v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pass</a:t>
            </a:r>
            <a:r>
              <a:rPr sz="18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th</a:t>
            </a:r>
            <a:r>
              <a:rPr sz="1800" b="0" spc="-5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oug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h</a:t>
            </a:r>
            <a:endParaRPr sz="18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1650">
              <a:latin typeface="Times New Roman"/>
              <a:cs typeface="Times New Roman"/>
            </a:endParaRPr>
          </a:p>
          <a:p>
            <a:pPr marL="1224280" marR="8134984">
              <a:lnSpc>
                <a:spcPct val="100000"/>
              </a:lnSpc>
            </a:pP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he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na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4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20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wing</a:t>
            </a:r>
            <a:r>
              <a:rPr sz="1800" b="0" spc="3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can cause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“p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i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nchin</a:t>
            </a:r>
            <a:r>
              <a:rPr sz="1800" b="0" spc="75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”</a:t>
            </a:r>
            <a:r>
              <a:rPr sz="1800" b="0" spc="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on</a:t>
            </a:r>
            <a:r>
              <a:rPr sz="18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the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l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ow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er</a:t>
            </a:r>
            <a:r>
              <a:rPr sz="18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ba</a:t>
            </a:r>
            <a:r>
              <a:rPr sz="1800" b="0" spc="5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k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ne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25">
                <a:solidFill>
                  <a:srgbClr val="003B70"/>
                </a:solidFill>
                <a:latin typeface="Calibri Light"/>
                <a:cs typeface="Calibri Light"/>
              </a:rPr>
              <a:t>v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3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esult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ing</a:t>
            </a:r>
            <a:r>
              <a:rPr sz="1800" b="0" spc="3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in</a:t>
            </a:r>
            <a:r>
              <a:rPr sz="18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aching,</a:t>
            </a:r>
            <a:r>
              <a:rPr sz="1800" b="0" spc="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dull back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pain</a:t>
            </a:r>
            <a:r>
              <a:rPr sz="18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in</a:t>
            </a:r>
            <a:r>
              <a:rPr sz="18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the</a:t>
            </a:r>
            <a:r>
              <a:rPr sz="18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back, bu</a:t>
            </a:r>
            <a:r>
              <a:rPr sz="1800" b="0" spc="-4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800" b="0" spc="-3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oc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k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s and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le</a:t>
            </a:r>
            <a:r>
              <a:rPr sz="1800" b="0" spc="-20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s.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5339" y="4989576"/>
            <a:ext cx="137160" cy="97790"/>
          </a:xfrm>
          <a:custGeom>
            <a:avLst/>
            <a:gdLst/>
            <a:ahLst/>
            <a:cxnLst/>
            <a:rect l="l" t="t" r="r" b="b"/>
            <a:pathLst>
              <a:path w="137159" h="97789">
                <a:moveTo>
                  <a:pt x="6159" y="54863"/>
                </a:moveTo>
                <a:lnTo>
                  <a:pt x="0" y="60960"/>
                </a:lnTo>
                <a:lnTo>
                  <a:pt x="215" y="62230"/>
                </a:lnTo>
                <a:lnTo>
                  <a:pt x="33019" y="95757"/>
                </a:lnTo>
                <a:lnTo>
                  <a:pt x="36321" y="97536"/>
                </a:lnTo>
                <a:lnTo>
                  <a:pt x="38531" y="97536"/>
                </a:lnTo>
                <a:lnTo>
                  <a:pt x="39623" y="97281"/>
                </a:lnTo>
                <a:lnTo>
                  <a:pt x="40728" y="96647"/>
                </a:lnTo>
                <a:lnTo>
                  <a:pt x="41605" y="96012"/>
                </a:lnTo>
                <a:lnTo>
                  <a:pt x="55787" y="83057"/>
                </a:lnTo>
                <a:lnTo>
                  <a:pt x="37642" y="83057"/>
                </a:lnTo>
                <a:lnTo>
                  <a:pt x="10782" y="56642"/>
                </a:lnTo>
                <a:lnTo>
                  <a:pt x="9906" y="56006"/>
                </a:lnTo>
                <a:lnTo>
                  <a:pt x="8585" y="55372"/>
                </a:lnTo>
                <a:lnTo>
                  <a:pt x="7480" y="55118"/>
                </a:lnTo>
                <a:lnTo>
                  <a:pt x="6159" y="54863"/>
                </a:lnTo>
                <a:close/>
              </a:path>
              <a:path w="137159" h="97789">
                <a:moveTo>
                  <a:pt x="132321" y="0"/>
                </a:moveTo>
                <a:lnTo>
                  <a:pt x="130111" y="0"/>
                </a:lnTo>
                <a:lnTo>
                  <a:pt x="128790" y="254"/>
                </a:lnTo>
                <a:lnTo>
                  <a:pt x="127698" y="888"/>
                </a:lnTo>
                <a:lnTo>
                  <a:pt x="126809" y="1524"/>
                </a:lnTo>
                <a:lnTo>
                  <a:pt x="37642" y="83057"/>
                </a:lnTo>
                <a:lnTo>
                  <a:pt x="55787" y="83057"/>
                </a:lnTo>
                <a:lnTo>
                  <a:pt x="135178" y="10541"/>
                </a:lnTo>
                <a:lnTo>
                  <a:pt x="136055" y="9651"/>
                </a:lnTo>
                <a:lnTo>
                  <a:pt x="136715" y="8636"/>
                </a:lnTo>
                <a:lnTo>
                  <a:pt x="137159" y="6476"/>
                </a:lnTo>
                <a:lnTo>
                  <a:pt x="137159" y="5206"/>
                </a:lnTo>
                <a:lnTo>
                  <a:pt x="13232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6091" y="4889246"/>
            <a:ext cx="297180" cy="298450"/>
          </a:xfrm>
          <a:custGeom>
            <a:avLst/>
            <a:gdLst/>
            <a:ahLst/>
            <a:cxnLst/>
            <a:rect l="l" t="t" r="r" b="b"/>
            <a:pathLst>
              <a:path w="297180" h="298450">
                <a:moveTo>
                  <a:pt x="156133" y="0"/>
                </a:moveTo>
                <a:lnTo>
                  <a:pt x="140830" y="0"/>
                </a:lnTo>
                <a:lnTo>
                  <a:pt x="133172" y="1269"/>
                </a:lnTo>
                <a:lnTo>
                  <a:pt x="104305" y="6349"/>
                </a:lnTo>
                <a:lnTo>
                  <a:pt x="97523" y="8889"/>
                </a:lnTo>
                <a:lnTo>
                  <a:pt x="90754" y="12699"/>
                </a:lnTo>
                <a:lnTo>
                  <a:pt x="83972" y="15239"/>
                </a:lnTo>
                <a:lnTo>
                  <a:pt x="77635" y="17779"/>
                </a:lnTo>
                <a:lnTo>
                  <a:pt x="65379" y="25399"/>
                </a:lnTo>
                <a:lnTo>
                  <a:pt x="59702" y="30479"/>
                </a:lnTo>
                <a:lnTo>
                  <a:pt x="54013" y="34289"/>
                </a:lnTo>
                <a:lnTo>
                  <a:pt x="48767" y="39369"/>
                </a:lnTo>
                <a:lnTo>
                  <a:pt x="43294" y="44449"/>
                </a:lnTo>
                <a:lnTo>
                  <a:pt x="33680" y="54609"/>
                </a:lnTo>
                <a:lnTo>
                  <a:pt x="29298" y="60959"/>
                </a:lnTo>
                <a:lnTo>
                  <a:pt x="25145" y="66039"/>
                </a:lnTo>
                <a:lnTo>
                  <a:pt x="17716" y="78739"/>
                </a:lnTo>
                <a:lnTo>
                  <a:pt x="14427" y="85089"/>
                </a:lnTo>
                <a:lnTo>
                  <a:pt x="11595" y="91439"/>
                </a:lnTo>
                <a:lnTo>
                  <a:pt x="8966" y="99059"/>
                </a:lnTo>
                <a:lnTo>
                  <a:pt x="6565" y="105409"/>
                </a:lnTo>
                <a:lnTo>
                  <a:pt x="4597" y="113029"/>
                </a:lnTo>
                <a:lnTo>
                  <a:pt x="2844" y="119379"/>
                </a:lnTo>
                <a:lnTo>
                  <a:pt x="1536" y="126999"/>
                </a:lnTo>
                <a:lnTo>
                  <a:pt x="660" y="134619"/>
                </a:lnTo>
                <a:lnTo>
                  <a:pt x="215" y="142239"/>
                </a:lnTo>
                <a:lnTo>
                  <a:pt x="0" y="149859"/>
                </a:lnTo>
                <a:lnTo>
                  <a:pt x="215" y="157479"/>
                </a:lnTo>
                <a:lnTo>
                  <a:pt x="660" y="165099"/>
                </a:lnTo>
                <a:lnTo>
                  <a:pt x="1536" y="172719"/>
                </a:lnTo>
                <a:lnTo>
                  <a:pt x="2844" y="180339"/>
                </a:lnTo>
                <a:lnTo>
                  <a:pt x="4597" y="186689"/>
                </a:lnTo>
                <a:lnTo>
                  <a:pt x="6565" y="194309"/>
                </a:lnTo>
                <a:lnTo>
                  <a:pt x="8966" y="200659"/>
                </a:lnTo>
                <a:lnTo>
                  <a:pt x="11595" y="208279"/>
                </a:lnTo>
                <a:lnTo>
                  <a:pt x="14427" y="214629"/>
                </a:lnTo>
                <a:lnTo>
                  <a:pt x="17716" y="220979"/>
                </a:lnTo>
                <a:lnTo>
                  <a:pt x="25145" y="233679"/>
                </a:lnTo>
                <a:lnTo>
                  <a:pt x="29298" y="238759"/>
                </a:lnTo>
                <a:lnTo>
                  <a:pt x="33680" y="245109"/>
                </a:lnTo>
                <a:lnTo>
                  <a:pt x="43294" y="255269"/>
                </a:lnTo>
                <a:lnTo>
                  <a:pt x="48767" y="260349"/>
                </a:lnTo>
                <a:lnTo>
                  <a:pt x="54013" y="265429"/>
                </a:lnTo>
                <a:lnTo>
                  <a:pt x="59702" y="269239"/>
                </a:lnTo>
                <a:lnTo>
                  <a:pt x="65379" y="274319"/>
                </a:lnTo>
                <a:lnTo>
                  <a:pt x="77635" y="281939"/>
                </a:lnTo>
                <a:lnTo>
                  <a:pt x="83972" y="284479"/>
                </a:lnTo>
                <a:lnTo>
                  <a:pt x="104305" y="292099"/>
                </a:lnTo>
                <a:lnTo>
                  <a:pt x="111302" y="294639"/>
                </a:lnTo>
                <a:lnTo>
                  <a:pt x="133172" y="298449"/>
                </a:lnTo>
                <a:lnTo>
                  <a:pt x="163563" y="298449"/>
                </a:lnTo>
                <a:lnTo>
                  <a:pt x="185661" y="294639"/>
                </a:lnTo>
                <a:lnTo>
                  <a:pt x="192658" y="292099"/>
                </a:lnTo>
                <a:lnTo>
                  <a:pt x="206209" y="287019"/>
                </a:lnTo>
                <a:lnTo>
                  <a:pt x="141477" y="287019"/>
                </a:lnTo>
                <a:lnTo>
                  <a:pt x="134708" y="285749"/>
                </a:lnTo>
                <a:lnTo>
                  <a:pt x="127711" y="285749"/>
                </a:lnTo>
                <a:lnTo>
                  <a:pt x="114363" y="283209"/>
                </a:lnTo>
                <a:lnTo>
                  <a:pt x="101688" y="278129"/>
                </a:lnTo>
                <a:lnTo>
                  <a:pt x="95567" y="275589"/>
                </a:lnTo>
                <a:lnTo>
                  <a:pt x="89661" y="273049"/>
                </a:lnTo>
                <a:lnTo>
                  <a:pt x="83527" y="270509"/>
                </a:lnTo>
                <a:lnTo>
                  <a:pt x="77851" y="266699"/>
                </a:lnTo>
                <a:lnTo>
                  <a:pt x="66916" y="259079"/>
                </a:lnTo>
                <a:lnTo>
                  <a:pt x="56857" y="251459"/>
                </a:lnTo>
                <a:lnTo>
                  <a:pt x="47675" y="241299"/>
                </a:lnTo>
                <a:lnTo>
                  <a:pt x="43294" y="237489"/>
                </a:lnTo>
                <a:lnTo>
                  <a:pt x="39141" y="232409"/>
                </a:lnTo>
                <a:lnTo>
                  <a:pt x="35420" y="226059"/>
                </a:lnTo>
                <a:lnTo>
                  <a:pt x="31927" y="220979"/>
                </a:lnTo>
                <a:lnTo>
                  <a:pt x="28651" y="214629"/>
                </a:lnTo>
                <a:lnTo>
                  <a:pt x="25590" y="209549"/>
                </a:lnTo>
                <a:lnTo>
                  <a:pt x="22961" y="203199"/>
                </a:lnTo>
                <a:lnTo>
                  <a:pt x="12903" y="163829"/>
                </a:lnTo>
                <a:lnTo>
                  <a:pt x="12242" y="149859"/>
                </a:lnTo>
                <a:lnTo>
                  <a:pt x="12458" y="142239"/>
                </a:lnTo>
                <a:lnTo>
                  <a:pt x="20561" y="102869"/>
                </a:lnTo>
                <a:lnTo>
                  <a:pt x="28651" y="85089"/>
                </a:lnTo>
                <a:lnTo>
                  <a:pt x="31927" y="78739"/>
                </a:lnTo>
                <a:lnTo>
                  <a:pt x="35420" y="73659"/>
                </a:lnTo>
                <a:lnTo>
                  <a:pt x="39141" y="67309"/>
                </a:lnTo>
                <a:lnTo>
                  <a:pt x="43294" y="63499"/>
                </a:lnTo>
                <a:lnTo>
                  <a:pt x="47675" y="57149"/>
                </a:lnTo>
                <a:lnTo>
                  <a:pt x="52260" y="53339"/>
                </a:lnTo>
                <a:lnTo>
                  <a:pt x="56857" y="48259"/>
                </a:lnTo>
                <a:lnTo>
                  <a:pt x="66916" y="40639"/>
                </a:lnTo>
                <a:lnTo>
                  <a:pt x="77851" y="33019"/>
                </a:lnTo>
                <a:lnTo>
                  <a:pt x="83527" y="29209"/>
                </a:lnTo>
                <a:lnTo>
                  <a:pt x="89661" y="26669"/>
                </a:lnTo>
                <a:lnTo>
                  <a:pt x="95567" y="24129"/>
                </a:lnTo>
                <a:lnTo>
                  <a:pt x="101688" y="21589"/>
                </a:lnTo>
                <a:lnTo>
                  <a:pt x="108026" y="19049"/>
                </a:lnTo>
                <a:lnTo>
                  <a:pt x="114363" y="17779"/>
                </a:lnTo>
                <a:lnTo>
                  <a:pt x="120929" y="15239"/>
                </a:lnTo>
                <a:lnTo>
                  <a:pt x="134708" y="12699"/>
                </a:lnTo>
                <a:lnTo>
                  <a:pt x="206209" y="12699"/>
                </a:lnTo>
                <a:lnTo>
                  <a:pt x="199428" y="8889"/>
                </a:lnTo>
                <a:lnTo>
                  <a:pt x="192658" y="6349"/>
                </a:lnTo>
                <a:lnTo>
                  <a:pt x="185661" y="5079"/>
                </a:lnTo>
                <a:lnTo>
                  <a:pt x="156133" y="0"/>
                </a:lnTo>
                <a:close/>
              </a:path>
              <a:path w="297180" h="298450">
                <a:moveTo>
                  <a:pt x="206209" y="12699"/>
                </a:moveTo>
                <a:lnTo>
                  <a:pt x="162255" y="12699"/>
                </a:lnTo>
                <a:lnTo>
                  <a:pt x="175818" y="15239"/>
                </a:lnTo>
                <a:lnTo>
                  <a:pt x="182587" y="17779"/>
                </a:lnTo>
                <a:lnTo>
                  <a:pt x="218897" y="33019"/>
                </a:lnTo>
                <a:lnTo>
                  <a:pt x="224802" y="36829"/>
                </a:lnTo>
                <a:lnTo>
                  <a:pt x="230047" y="40639"/>
                </a:lnTo>
                <a:lnTo>
                  <a:pt x="240106" y="48259"/>
                </a:lnTo>
                <a:lnTo>
                  <a:pt x="244703" y="53339"/>
                </a:lnTo>
                <a:lnTo>
                  <a:pt x="249288" y="57149"/>
                </a:lnTo>
                <a:lnTo>
                  <a:pt x="253441" y="63499"/>
                </a:lnTo>
                <a:lnTo>
                  <a:pt x="257594" y="67309"/>
                </a:lnTo>
                <a:lnTo>
                  <a:pt x="261315" y="73659"/>
                </a:lnTo>
                <a:lnTo>
                  <a:pt x="278587" y="109219"/>
                </a:lnTo>
                <a:lnTo>
                  <a:pt x="284721" y="149859"/>
                </a:lnTo>
                <a:lnTo>
                  <a:pt x="284492" y="157479"/>
                </a:lnTo>
                <a:lnTo>
                  <a:pt x="276402" y="196849"/>
                </a:lnTo>
                <a:lnTo>
                  <a:pt x="261315" y="226059"/>
                </a:lnTo>
                <a:lnTo>
                  <a:pt x="257594" y="232409"/>
                </a:lnTo>
                <a:lnTo>
                  <a:pt x="249288" y="241299"/>
                </a:lnTo>
                <a:lnTo>
                  <a:pt x="240106" y="251459"/>
                </a:lnTo>
                <a:lnTo>
                  <a:pt x="230047" y="259079"/>
                </a:lnTo>
                <a:lnTo>
                  <a:pt x="224802" y="262889"/>
                </a:lnTo>
                <a:lnTo>
                  <a:pt x="218897" y="266699"/>
                </a:lnTo>
                <a:lnTo>
                  <a:pt x="213207" y="270509"/>
                </a:lnTo>
                <a:lnTo>
                  <a:pt x="207517" y="273049"/>
                </a:lnTo>
                <a:lnTo>
                  <a:pt x="195275" y="278129"/>
                </a:lnTo>
                <a:lnTo>
                  <a:pt x="182587" y="283209"/>
                </a:lnTo>
                <a:lnTo>
                  <a:pt x="169036" y="285749"/>
                </a:lnTo>
                <a:lnTo>
                  <a:pt x="162255" y="285749"/>
                </a:lnTo>
                <a:lnTo>
                  <a:pt x="155473" y="287019"/>
                </a:lnTo>
                <a:lnTo>
                  <a:pt x="206209" y="287019"/>
                </a:lnTo>
                <a:lnTo>
                  <a:pt x="212775" y="284479"/>
                </a:lnTo>
                <a:lnTo>
                  <a:pt x="219113" y="281939"/>
                </a:lnTo>
                <a:lnTo>
                  <a:pt x="225679" y="278129"/>
                </a:lnTo>
                <a:lnTo>
                  <a:pt x="231571" y="274319"/>
                </a:lnTo>
                <a:lnTo>
                  <a:pt x="237477" y="269239"/>
                </a:lnTo>
                <a:lnTo>
                  <a:pt x="242951" y="265429"/>
                </a:lnTo>
                <a:lnTo>
                  <a:pt x="271818" y="233679"/>
                </a:lnTo>
                <a:lnTo>
                  <a:pt x="287997" y="200659"/>
                </a:lnTo>
                <a:lnTo>
                  <a:pt x="290398" y="194309"/>
                </a:lnTo>
                <a:lnTo>
                  <a:pt x="292366" y="186689"/>
                </a:lnTo>
                <a:lnTo>
                  <a:pt x="294119" y="180339"/>
                </a:lnTo>
                <a:lnTo>
                  <a:pt x="295427" y="172719"/>
                </a:lnTo>
                <a:lnTo>
                  <a:pt x="296303" y="165099"/>
                </a:lnTo>
                <a:lnTo>
                  <a:pt x="296964" y="157479"/>
                </a:lnTo>
                <a:lnTo>
                  <a:pt x="297180" y="149859"/>
                </a:lnTo>
                <a:lnTo>
                  <a:pt x="296964" y="142239"/>
                </a:lnTo>
                <a:lnTo>
                  <a:pt x="296303" y="134619"/>
                </a:lnTo>
                <a:lnTo>
                  <a:pt x="295427" y="126999"/>
                </a:lnTo>
                <a:lnTo>
                  <a:pt x="294119" y="119379"/>
                </a:lnTo>
                <a:lnTo>
                  <a:pt x="292366" y="113029"/>
                </a:lnTo>
                <a:lnTo>
                  <a:pt x="290398" y="105409"/>
                </a:lnTo>
                <a:lnTo>
                  <a:pt x="287997" y="99059"/>
                </a:lnTo>
                <a:lnTo>
                  <a:pt x="285369" y="91439"/>
                </a:lnTo>
                <a:lnTo>
                  <a:pt x="282524" y="85089"/>
                </a:lnTo>
                <a:lnTo>
                  <a:pt x="279247" y="78739"/>
                </a:lnTo>
                <a:lnTo>
                  <a:pt x="271818" y="66039"/>
                </a:lnTo>
                <a:lnTo>
                  <a:pt x="267436" y="60959"/>
                </a:lnTo>
                <a:lnTo>
                  <a:pt x="263067" y="54609"/>
                </a:lnTo>
                <a:lnTo>
                  <a:pt x="258470" y="49529"/>
                </a:lnTo>
                <a:lnTo>
                  <a:pt x="248411" y="39369"/>
                </a:lnTo>
                <a:lnTo>
                  <a:pt x="242951" y="34289"/>
                </a:lnTo>
                <a:lnTo>
                  <a:pt x="237477" y="30479"/>
                </a:lnTo>
                <a:lnTo>
                  <a:pt x="231571" y="25399"/>
                </a:lnTo>
                <a:lnTo>
                  <a:pt x="225679" y="21589"/>
                </a:lnTo>
                <a:lnTo>
                  <a:pt x="219113" y="17779"/>
                </a:lnTo>
                <a:lnTo>
                  <a:pt x="212775" y="15239"/>
                </a:lnTo>
                <a:lnTo>
                  <a:pt x="206209" y="12699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6091" y="4098035"/>
            <a:ext cx="3330575" cy="0"/>
          </a:xfrm>
          <a:custGeom>
            <a:avLst/>
            <a:gdLst/>
            <a:ahLst/>
            <a:cxnLst/>
            <a:rect l="l" t="t" r="r" b="b"/>
            <a:pathLst>
              <a:path w="3330575">
                <a:moveTo>
                  <a:pt x="0" y="0"/>
                </a:moveTo>
                <a:lnTo>
                  <a:pt x="3330448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091" y="5978652"/>
            <a:ext cx="3330575" cy="0"/>
          </a:xfrm>
          <a:custGeom>
            <a:avLst/>
            <a:gdLst/>
            <a:ahLst/>
            <a:cxnLst/>
            <a:rect l="l" t="t" r="r" b="b"/>
            <a:pathLst>
              <a:path w="3330575">
                <a:moveTo>
                  <a:pt x="0" y="0"/>
                </a:moveTo>
                <a:lnTo>
                  <a:pt x="3330448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6091" y="2772155"/>
            <a:ext cx="3330575" cy="0"/>
          </a:xfrm>
          <a:custGeom>
            <a:avLst/>
            <a:gdLst/>
            <a:ahLst/>
            <a:cxnLst/>
            <a:rect l="l" t="t" r="r" b="b"/>
            <a:pathLst>
              <a:path w="3330575">
                <a:moveTo>
                  <a:pt x="0" y="0"/>
                </a:moveTo>
                <a:lnTo>
                  <a:pt x="3330448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08447" y="0"/>
            <a:ext cx="7083552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08447" y="464819"/>
            <a:ext cx="3817620" cy="812800"/>
          </a:xfrm>
          <a:custGeom>
            <a:avLst/>
            <a:gdLst/>
            <a:ahLst/>
            <a:cxnLst/>
            <a:rect l="l" t="t" r="r" b="b"/>
            <a:pathLst>
              <a:path w="3817620" h="812800">
                <a:moveTo>
                  <a:pt x="0" y="812291"/>
                </a:moveTo>
                <a:lnTo>
                  <a:pt x="3817620" y="812291"/>
                </a:lnTo>
                <a:lnTo>
                  <a:pt x="3817620" y="0"/>
                </a:lnTo>
                <a:lnTo>
                  <a:pt x="0" y="0"/>
                </a:lnTo>
                <a:lnTo>
                  <a:pt x="0" y="8122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08447" y="1002791"/>
            <a:ext cx="902335" cy="1054735"/>
          </a:xfrm>
          <a:custGeom>
            <a:avLst/>
            <a:gdLst/>
            <a:ahLst/>
            <a:cxnLst/>
            <a:rect l="l" t="t" r="r" b="b"/>
            <a:pathLst>
              <a:path w="902335" h="1054735">
                <a:moveTo>
                  <a:pt x="0" y="1054608"/>
                </a:moveTo>
                <a:lnTo>
                  <a:pt x="902208" y="1054608"/>
                </a:lnTo>
                <a:lnTo>
                  <a:pt x="902208" y="0"/>
                </a:lnTo>
                <a:lnTo>
                  <a:pt x="0" y="0"/>
                </a:lnTo>
                <a:lnTo>
                  <a:pt x="0" y="10546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08447" y="1440180"/>
            <a:ext cx="539750" cy="1687195"/>
          </a:xfrm>
          <a:custGeom>
            <a:avLst/>
            <a:gdLst/>
            <a:ahLst/>
            <a:cxnLst/>
            <a:rect l="l" t="t" r="r" b="b"/>
            <a:pathLst>
              <a:path w="539750" h="1687195">
                <a:moveTo>
                  <a:pt x="0" y="1687068"/>
                </a:moveTo>
                <a:lnTo>
                  <a:pt x="539496" y="1687068"/>
                </a:lnTo>
                <a:lnTo>
                  <a:pt x="539496" y="0"/>
                </a:lnTo>
                <a:lnTo>
                  <a:pt x="0" y="0"/>
                </a:lnTo>
                <a:lnTo>
                  <a:pt x="0" y="1687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6043"/>
            <a:ext cx="12191557" cy="68458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21450" y="1606657"/>
            <a:ext cx="2598549" cy="31409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08569" y="1606657"/>
            <a:ext cx="2732867" cy="31409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7232" y="616232"/>
            <a:ext cx="10750550" cy="577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415"/>
              </a:lnSpc>
            </a:pPr>
            <a:r>
              <a:rPr sz="4550" spc="150">
                <a:solidFill>
                  <a:srgbClr val="15387E"/>
                </a:solidFill>
                <a:latin typeface="Arial"/>
                <a:cs typeface="Arial"/>
              </a:rPr>
              <a:t>VE</a:t>
            </a:r>
            <a:r>
              <a:rPr sz="4550" spc="625">
                <a:solidFill>
                  <a:srgbClr val="15387E"/>
                </a:solidFill>
                <a:latin typeface="Arial"/>
                <a:cs typeface="Arial"/>
              </a:rPr>
              <a:t>R</a:t>
            </a:r>
            <a:r>
              <a:rPr sz="4550" spc="415">
                <a:solidFill>
                  <a:srgbClr val="15387E"/>
                </a:solidFill>
                <a:latin typeface="Arial"/>
                <a:cs typeface="Arial"/>
              </a:rPr>
              <a:t>T</a:t>
            </a:r>
            <a:r>
              <a:rPr sz="4550" spc="465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4550" spc="415">
                <a:solidFill>
                  <a:srgbClr val="15387E"/>
                </a:solidFill>
                <a:latin typeface="Arial"/>
                <a:cs typeface="Arial"/>
              </a:rPr>
              <a:t>F</a:t>
            </a:r>
            <a:r>
              <a:rPr sz="4550" spc="320">
                <a:solidFill>
                  <a:srgbClr val="15387E"/>
                </a:solidFill>
                <a:latin typeface="Arial"/>
                <a:cs typeface="Arial"/>
              </a:rPr>
              <a:t>L</a:t>
            </a:r>
            <a:r>
              <a:rPr sz="4550" spc="210">
                <a:solidFill>
                  <a:srgbClr val="15387E"/>
                </a:solidFill>
                <a:latin typeface="Arial"/>
                <a:cs typeface="Arial"/>
              </a:rPr>
              <a:t>EX</a:t>
            </a:r>
            <a:r>
              <a:rPr sz="4550" spc="40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4550" spc="150">
                <a:solidFill>
                  <a:srgbClr val="15387E"/>
                </a:solidFill>
                <a:latin typeface="Arial"/>
                <a:cs typeface="Arial"/>
              </a:rPr>
              <a:t>P</a:t>
            </a:r>
            <a:r>
              <a:rPr sz="4550" spc="50">
                <a:solidFill>
                  <a:srgbClr val="15387E"/>
                </a:solidFill>
                <a:latin typeface="Arial"/>
                <a:cs typeface="Arial"/>
              </a:rPr>
              <a:t>R</a:t>
            </a:r>
            <a:r>
              <a:rPr sz="4550" spc="295">
                <a:solidFill>
                  <a:srgbClr val="15387E"/>
                </a:solidFill>
                <a:latin typeface="Arial"/>
                <a:cs typeface="Arial"/>
              </a:rPr>
              <a:t>OCE</a:t>
            </a:r>
            <a:r>
              <a:rPr sz="4550" spc="570">
                <a:solidFill>
                  <a:srgbClr val="15387E"/>
                </a:solidFill>
                <a:latin typeface="Arial"/>
                <a:cs typeface="Arial"/>
              </a:rPr>
              <a:t>D</a:t>
            </a:r>
            <a:r>
              <a:rPr sz="4550" spc="375">
                <a:solidFill>
                  <a:srgbClr val="15387E"/>
                </a:solidFill>
                <a:latin typeface="Arial"/>
                <a:cs typeface="Arial"/>
              </a:rPr>
              <a:t>U</a:t>
            </a:r>
            <a:r>
              <a:rPr sz="4550" spc="210">
                <a:solidFill>
                  <a:srgbClr val="15387E"/>
                </a:solidFill>
                <a:latin typeface="Arial"/>
                <a:cs typeface="Arial"/>
              </a:rPr>
              <a:t>R</a:t>
            </a:r>
            <a:r>
              <a:rPr sz="4550" spc="-135">
                <a:solidFill>
                  <a:srgbClr val="15387E"/>
                </a:solidFill>
                <a:latin typeface="Arial"/>
                <a:cs typeface="Arial"/>
              </a:rPr>
              <a:t>E</a:t>
            </a:r>
            <a:r>
              <a:rPr sz="4550" spc="50">
                <a:solidFill>
                  <a:srgbClr val="15387E"/>
                </a:solidFill>
                <a:latin typeface="Arial"/>
                <a:cs typeface="Arial"/>
              </a:rPr>
              <a:t>.</a:t>
            </a:r>
            <a:r>
              <a:rPr sz="4550" spc="-27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4550" spc="285">
                <a:solidFill>
                  <a:srgbClr val="15387E"/>
                </a:solidFill>
                <a:latin typeface="Arial"/>
                <a:cs typeface="Arial"/>
              </a:rPr>
              <a:t>F</a:t>
            </a:r>
            <a:r>
              <a:rPr sz="4550" spc="235">
                <a:solidFill>
                  <a:srgbClr val="15387E"/>
                </a:solidFill>
                <a:latin typeface="Arial"/>
                <a:cs typeface="Arial"/>
              </a:rPr>
              <a:t>OR</a:t>
            </a:r>
            <a:r>
              <a:rPr sz="4550" spc="48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4550" spc="275">
                <a:solidFill>
                  <a:srgbClr val="15387E"/>
                </a:solidFill>
                <a:latin typeface="Arial"/>
                <a:cs typeface="Arial"/>
              </a:rPr>
              <a:t>L</a:t>
            </a:r>
            <a:r>
              <a:rPr sz="4550" spc="-55">
                <a:solidFill>
                  <a:srgbClr val="15387E"/>
                </a:solidFill>
                <a:latin typeface="Arial"/>
                <a:cs typeface="Arial"/>
              </a:rPr>
              <a:t>S</a:t>
            </a:r>
            <a:r>
              <a:rPr sz="4550" spc="30">
                <a:solidFill>
                  <a:srgbClr val="15387E"/>
                </a:solidFill>
                <a:latin typeface="Arial"/>
                <a:cs typeface="Arial"/>
              </a:rPr>
              <a:t>S</a:t>
            </a:r>
            <a:endParaRPr sz="4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8228" y="1467254"/>
            <a:ext cx="3255645" cy="3334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marR="63500">
              <a:lnSpc>
                <a:spcPts val="1750"/>
              </a:lnSpc>
            </a:pPr>
            <a:r>
              <a:rPr sz="1700" spc="80">
                <a:solidFill>
                  <a:srgbClr val="15387E"/>
                </a:solidFill>
                <a:latin typeface="Arial"/>
                <a:cs typeface="Arial"/>
              </a:rPr>
              <a:t>T</a:t>
            </a:r>
            <a:r>
              <a:rPr sz="1700" spc="70">
                <a:solidFill>
                  <a:srgbClr val="15387E"/>
                </a:solidFill>
                <a:latin typeface="Arial"/>
                <a:cs typeface="Arial"/>
              </a:rPr>
              <a:t>h</a:t>
            </a:r>
            <a:r>
              <a:rPr sz="1700" spc="75">
                <a:solidFill>
                  <a:srgbClr val="15387E"/>
                </a:solidFill>
                <a:latin typeface="Arial"/>
                <a:cs typeface="Arial"/>
              </a:rPr>
              <a:t>e</a:t>
            </a:r>
            <a:r>
              <a:rPr sz="1700" spc="5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700" spc="-10">
                <a:solidFill>
                  <a:srgbClr val="15387E"/>
                </a:solidFill>
                <a:latin typeface="Arial"/>
                <a:cs typeface="Arial"/>
              </a:rPr>
              <a:t>V</a:t>
            </a:r>
            <a:r>
              <a:rPr sz="1700" spc="185">
                <a:solidFill>
                  <a:srgbClr val="15387E"/>
                </a:solidFill>
                <a:latin typeface="Arial"/>
                <a:cs typeface="Arial"/>
              </a:rPr>
              <a:t>ert</a:t>
            </a:r>
            <a:r>
              <a:rPr sz="1700" spc="30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1700" spc="180">
                <a:solidFill>
                  <a:srgbClr val="15387E"/>
                </a:solidFill>
                <a:latin typeface="Arial"/>
                <a:cs typeface="Arial"/>
              </a:rPr>
              <a:t>f</a:t>
            </a:r>
            <a:r>
              <a:rPr sz="1700" spc="135">
                <a:solidFill>
                  <a:srgbClr val="15387E"/>
                </a:solidFill>
                <a:latin typeface="Arial"/>
                <a:cs typeface="Arial"/>
              </a:rPr>
              <a:t>l</a:t>
            </a:r>
            <a:r>
              <a:rPr sz="1700" spc="105">
                <a:solidFill>
                  <a:srgbClr val="15387E"/>
                </a:solidFill>
                <a:latin typeface="Arial"/>
                <a:cs typeface="Arial"/>
              </a:rPr>
              <a:t>ex</a:t>
            </a:r>
            <a:r>
              <a:rPr sz="1700" spc="12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700" spc="95">
                <a:solidFill>
                  <a:srgbClr val="15387E"/>
                </a:solidFill>
                <a:latin typeface="Arial"/>
                <a:cs typeface="Arial"/>
              </a:rPr>
              <a:t>Proce</a:t>
            </a:r>
            <a:r>
              <a:rPr sz="1700" spc="90">
                <a:solidFill>
                  <a:srgbClr val="15387E"/>
                </a:solidFill>
                <a:latin typeface="Arial"/>
                <a:cs typeface="Arial"/>
              </a:rPr>
              <a:t>d</a:t>
            </a:r>
            <a:r>
              <a:rPr sz="1700" spc="110">
                <a:solidFill>
                  <a:srgbClr val="15387E"/>
                </a:solidFill>
                <a:latin typeface="Arial"/>
                <a:cs typeface="Arial"/>
              </a:rPr>
              <a:t>u</a:t>
            </a:r>
            <a:r>
              <a:rPr sz="1700" spc="150">
                <a:solidFill>
                  <a:srgbClr val="15387E"/>
                </a:solidFill>
                <a:latin typeface="Arial"/>
                <a:cs typeface="Arial"/>
              </a:rPr>
              <a:t>re</a:t>
            </a:r>
            <a:r>
              <a:rPr sz="1700" spc="-1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700" spc="65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1700" spc="25">
                <a:solidFill>
                  <a:srgbClr val="15387E"/>
                </a:solidFill>
                <a:latin typeface="Arial"/>
                <a:cs typeface="Arial"/>
              </a:rPr>
              <a:t>s</a:t>
            </a:r>
            <a:r>
              <a:rPr sz="1700" spc="-1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700" spc="75">
                <a:solidFill>
                  <a:srgbClr val="15387E"/>
                </a:solidFill>
                <a:latin typeface="Arial"/>
                <a:cs typeface="Arial"/>
              </a:rPr>
              <a:t>a</a:t>
            </a:r>
            <a:r>
              <a:rPr sz="1700" spc="3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700" spc="110">
                <a:solidFill>
                  <a:srgbClr val="15387E"/>
                </a:solidFill>
                <a:latin typeface="Arial"/>
                <a:cs typeface="Arial"/>
              </a:rPr>
              <a:t>s</a:t>
            </a:r>
            <a:r>
              <a:rPr sz="1700" spc="40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1700" spc="270">
                <a:solidFill>
                  <a:srgbClr val="15387E"/>
                </a:solidFill>
                <a:latin typeface="Arial"/>
                <a:cs typeface="Arial"/>
              </a:rPr>
              <a:t>mp</a:t>
            </a:r>
            <a:r>
              <a:rPr sz="1700" spc="-30">
                <a:solidFill>
                  <a:srgbClr val="15387E"/>
                </a:solidFill>
                <a:latin typeface="Arial"/>
                <a:cs typeface="Arial"/>
              </a:rPr>
              <a:t>l</a:t>
            </a:r>
            <a:r>
              <a:rPr sz="1700" spc="25">
                <a:solidFill>
                  <a:srgbClr val="15387E"/>
                </a:solidFill>
                <a:latin typeface="Arial"/>
                <a:cs typeface="Arial"/>
              </a:rPr>
              <a:t>e</a:t>
            </a:r>
            <a:r>
              <a:rPr sz="1050" spc="555" baseline="-19841">
                <a:solidFill>
                  <a:srgbClr val="15387E"/>
                </a:solidFill>
                <a:latin typeface="Arial"/>
                <a:cs typeface="Arial"/>
              </a:rPr>
              <a:t>1</a:t>
            </a:r>
            <a:r>
              <a:rPr sz="1050" baseline="-19841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050" spc="-82" baseline="-19841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700" spc="350">
                <a:solidFill>
                  <a:srgbClr val="15387E"/>
                </a:solidFill>
                <a:latin typeface="Arial"/>
                <a:cs typeface="Arial"/>
              </a:rPr>
              <a:t>m</a:t>
            </a:r>
            <a:r>
              <a:rPr sz="1700" spc="-40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1700" spc="260">
                <a:solidFill>
                  <a:srgbClr val="15387E"/>
                </a:solidFill>
                <a:latin typeface="Arial"/>
                <a:cs typeface="Arial"/>
              </a:rPr>
              <a:t>n</a:t>
            </a:r>
            <a:r>
              <a:rPr sz="1700" spc="-5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1700" spc="170">
                <a:solidFill>
                  <a:srgbClr val="15387E"/>
                </a:solidFill>
                <a:latin typeface="Arial"/>
                <a:cs typeface="Arial"/>
              </a:rPr>
              <a:t>mal</a:t>
            </a:r>
            <a:r>
              <a:rPr sz="1700" spc="-60">
                <a:solidFill>
                  <a:srgbClr val="15387E"/>
                </a:solidFill>
                <a:latin typeface="Arial"/>
                <a:cs typeface="Arial"/>
              </a:rPr>
              <a:t>l</a:t>
            </a:r>
            <a:r>
              <a:rPr sz="1700" spc="160">
                <a:solidFill>
                  <a:srgbClr val="15387E"/>
                </a:solidFill>
                <a:latin typeface="Arial"/>
                <a:cs typeface="Arial"/>
              </a:rPr>
              <a:t>y</a:t>
            </a:r>
            <a:r>
              <a:rPr sz="1700" spc="14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700" spc="105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1700" spc="25">
                <a:solidFill>
                  <a:srgbClr val="15387E"/>
                </a:solidFill>
                <a:latin typeface="Arial"/>
                <a:cs typeface="Arial"/>
              </a:rPr>
              <a:t>n</a:t>
            </a:r>
            <a:r>
              <a:rPr sz="1700" spc="75">
                <a:solidFill>
                  <a:srgbClr val="15387E"/>
                </a:solidFill>
                <a:latin typeface="Arial"/>
                <a:cs typeface="Arial"/>
              </a:rPr>
              <a:t>vas</a:t>
            </a:r>
            <a:r>
              <a:rPr sz="1700" spc="70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1700" spc="114">
                <a:solidFill>
                  <a:srgbClr val="15387E"/>
                </a:solidFill>
                <a:latin typeface="Arial"/>
                <a:cs typeface="Arial"/>
              </a:rPr>
              <a:t>ve</a:t>
            </a:r>
            <a:r>
              <a:rPr sz="1700" spc="6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700" spc="110">
                <a:solidFill>
                  <a:srgbClr val="15387E"/>
                </a:solidFill>
                <a:latin typeface="Arial"/>
                <a:cs typeface="Arial"/>
              </a:rPr>
              <a:t>tr</a:t>
            </a:r>
            <a:r>
              <a:rPr sz="1700" spc="165">
                <a:solidFill>
                  <a:srgbClr val="15387E"/>
                </a:solidFill>
                <a:latin typeface="Arial"/>
                <a:cs typeface="Arial"/>
              </a:rPr>
              <a:t>e</a:t>
            </a:r>
            <a:r>
              <a:rPr sz="1700" spc="140">
                <a:solidFill>
                  <a:srgbClr val="15387E"/>
                </a:solidFill>
                <a:latin typeface="Arial"/>
                <a:cs typeface="Arial"/>
              </a:rPr>
              <a:t>atme</a:t>
            </a:r>
            <a:r>
              <a:rPr sz="1700" spc="70">
                <a:solidFill>
                  <a:srgbClr val="15387E"/>
                </a:solidFill>
                <a:latin typeface="Arial"/>
                <a:cs typeface="Arial"/>
              </a:rPr>
              <a:t>n</a:t>
            </a:r>
            <a:r>
              <a:rPr sz="1700" spc="225">
                <a:solidFill>
                  <a:srgbClr val="15387E"/>
                </a:solidFill>
                <a:latin typeface="Arial"/>
                <a:cs typeface="Arial"/>
              </a:rPr>
              <a:t>t</a:t>
            </a:r>
            <a:r>
              <a:rPr sz="1700" spc="8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700" spc="180">
                <a:solidFill>
                  <a:srgbClr val="15387E"/>
                </a:solidFill>
                <a:latin typeface="Arial"/>
                <a:cs typeface="Arial"/>
              </a:rPr>
              <a:t>wh</a:t>
            </a:r>
            <a:r>
              <a:rPr sz="1700" spc="85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1700" spc="170">
                <a:solidFill>
                  <a:srgbClr val="15387E"/>
                </a:solidFill>
                <a:latin typeface="Arial"/>
                <a:cs typeface="Arial"/>
              </a:rPr>
              <a:t>ch</a:t>
            </a:r>
            <a:r>
              <a:rPr sz="1700" spc="-1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700" spc="100">
                <a:solidFill>
                  <a:srgbClr val="15387E"/>
                </a:solidFill>
                <a:latin typeface="Arial"/>
                <a:cs typeface="Arial"/>
              </a:rPr>
              <a:t>can</a:t>
            </a:r>
            <a:r>
              <a:rPr sz="1700" spc="6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700" spc="170">
                <a:solidFill>
                  <a:srgbClr val="15387E"/>
                </a:solidFill>
                <a:latin typeface="Arial"/>
                <a:cs typeface="Arial"/>
              </a:rPr>
              <a:t>pr</a:t>
            </a:r>
            <a:r>
              <a:rPr sz="1700" spc="40">
                <a:solidFill>
                  <a:srgbClr val="15387E"/>
                </a:solidFill>
                <a:latin typeface="Arial"/>
                <a:cs typeface="Arial"/>
              </a:rPr>
              <a:t>o</a:t>
            </a:r>
            <a:r>
              <a:rPr sz="1700" spc="210">
                <a:solidFill>
                  <a:srgbClr val="15387E"/>
                </a:solidFill>
                <a:latin typeface="Arial"/>
                <a:cs typeface="Arial"/>
              </a:rPr>
              <a:t>v</a:t>
            </a:r>
            <a:r>
              <a:rPr sz="1700" spc="100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1700" spc="170">
                <a:solidFill>
                  <a:srgbClr val="15387E"/>
                </a:solidFill>
                <a:latin typeface="Arial"/>
                <a:cs typeface="Arial"/>
              </a:rPr>
              <a:t>de</a:t>
            </a:r>
            <a:r>
              <a:rPr sz="1700" spc="8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700" spc="145">
                <a:solidFill>
                  <a:srgbClr val="15387E"/>
                </a:solidFill>
                <a:latin typeface="Arial"/>
                <a:cs typeface="Arial"/>
              </a:rPr>
              <a:t>effect</a:t>
            </a:r>
            <a:r>
              <a:rPr sz="1700" spc="80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1700" spc="110">
                <a:solidFill>
                  <a:srgbClr val="15387E"/>
                </a:solidFill>
                <a:latin typeface="Arial"/>
                <a:cs typeface="Arial"/>
              </a:rPr>
              <a:t>v</a:t>
            </a:r>
            <a:r>
              <a:rPr sz="1700" spc="80">
                <a:solidFill>
                  <a:srgbClr val="15387E"/>
                </a:solidFill>
                <a:latin typeface="Arial"/>
                <a:cs typeface="Arial"/>
              </a:rPr>
              <a:t>e</a:t>
            </a:r>
            <a:r>
              <a:rPr sz="1200" spc="547" baseline="-20833">
                <a:solidFill>
                  <a:srgbClr val="15387E"/>
                </a:solidFill>
                <a:latin typeface="Times New Roman"/>
                <a:cs typeface="Times New Roman"/>
              </a:rPr>
              <a:t>1</a:t>
            </a:r>
            <a:r>
              <a:rPr sz="1200" baseline="-20833">
                <a:solidFill>
                  <a:srgbClr val="15387E"/>
                </a:solidFill>
                <a:latin typeface="Times New Roman"/>
                <a:cs typeface="Times New Roman"/>
              </a:rPr>
              <a:t> </a:t>
            </a:r>
            <a:r>
              <a:rPr sz="1200" spc="-44" baseline="-20833">
                <a:solidFill>
                  <a:srgbClr val="15387E"/>
                </a:solidFill>
                <a:latin typeface="Times New Roman"/>
                <a:cs typeface="Times New Roman"/>
              </a:rPr>
              <a:t> </a:t>
            </a:r>
            <a:r>
              <a:rPr sz="1700" spc="25">
                <a:solidFill>
                  <a:srgbClr val="15387E"/>
                </a:solidFill>
                <a:latin typeface="Arial"/>
                <a:cs typeface="Arial"/>
              </a:rPr>
              <a:t>l</a:t>
            </a:r>
            <a:r>
              <a:rPr sz="1700" spc="140">
                <a:solidFill>
                  <a:srgbClr val="15387E"/>
                </a:solidFill>
                <a:latin typeface="Arial"/>
                <a:cs typeface="Arial"/>
              </a:rPr>
              <a:t>ong-term</a:t>
            </a:r>
            <a:r>
              <a:rPr sz="1700" spc="16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700" spc="155">
                <a:solidFill>
                  <a:srgbClr val="15387E"/>
                </a:solidFill>
                <a:latin typeface="Arial"/>
                <a:cs typeface="Arial"/>
              </a:rPr>
              <a:t>re</a:t>
            </a:r>
            <a:r>
              <a:rPr sz="1700" spc="25">
                <a:solidFill>
                  <a:srgbClr val="15387E"/>
                </a:solidFill>
                <a:latin typeface="Arial"/>
                <a:cs typeface="Arial"/>
              </a:rPr>
              <a:t>l</a:t>
            </a:r>
            <a:r>
              <a:rPr sz="1700" spc="65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1700" spc="80">
                <a:solidFill>
                  <a:srgbClr val="15387E"/>
                </a:solidFill>
                <a:latin typeface="Arial"/>
                <a:cs typeface="Arial"/>
              </a:rPr>
              <a:t>ef.</a:t>
            </a:r>
            <a:endParaRPr sz="1700">
              <a:latin typeface="Arial"/>
              <a:cs typeface="Arial"/>
            </a:endParaRPr>
          </a:p>
          <a:p>
            <a:pPr marL="265430" indent="-252729">
              <a:lnSpc>
                <a:spcPct val="100000"/>
              </a:lnSpc>
              <a:spcBef>
                <a:spcPts val="1335"/>
              </a:spcBef>
              <a:buClr>
                <a:srgbClr val="038EB8"/>
              </a:buClr>
              <a:buFont typeface="Arial"/>
              <a:buChar char="•"/>
              <a:tabLst>
                <a:tab pos="276225" algn="l"/>
              </a:tabLst>
            </a:pPr>
            <a:r>
              <a:rPr sz="1650" spc="75">
                <a:solidFill>
                  <a:srgbClr val="15387E"/>
                </a:solidFill>
                <a:latin typeface="Arial"/>
                <a:cs typeface="Arial"/>
              </a:rPr>
              <a:t>FDA</a:t>
            </a:r>
            <a:r>
              <a:rPr sz="1650" spc="13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25">
                <a:solidFill>
                  <a:srgbClr val="15387E"/>
                </a:solidFill>
                <a:latin typeface="Arial"/>
                <a:cs typeface="Arial"/>
              </a:rPr>
              <a:t>approved</a:t>
            </a:r>
            <a:endParaRPr sz="1650">
              <a:latin typeface="Arial"/>
              <a:cs typeface="Arial"/>
            </a:endParaRPr>
          </a:p>
          <a:p>
            <a:pPr marL="265430" indent="-252729">
              <a:lnSpc>
                <a:spcPct val="100000"/>
              </a:lnSpc>
              <a:spcBef>
                <a:spcPts val="540"/>
              </a:spcBef>
              <a:buClr>
                <a:srgbClr val="038EB8"/>
              </a:buClr>
              <a:buFont typeface="Arial"/>
              <a:buChar char="•"/>
              <a:tabLst>
                <a:tab pos="266065" algn="l"/>
              </a:tabLst>
            </a:pPr>
            <a:r>
              <a:rPr sz="1650" spc="70">
                <a:solidFill>
                  <a:srgbClr val="15387E"/>
                </a:solidFill>
                <a:latin typeface="Arial"/>
                <a:cs typeface="Arial"/>
              </a:rPr>
              <a:t>Small</a:t>
            </a:r>
            <a:r>
              <a:rPr sz="1650" spc="13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95">
                <a:solidFill>
                  <a:srgbClr val="15387E"/>
                </a:solidFill>
                <a:latin typeface="Arial"/>
                <a:cs typeface="Arial"/>
              </a:rPr>
              <a:t>incision</a:t>
            </a:r>
            <a:endParaRPr sz="1650">
              <a:latin typeface="Arial"/>
              <a:cs typeface="Arial"/>
            </a:endParaRPr>
          </a:p>
          <a:p>
            <a:pPr marL="265430" indent="-252729">
              <a:lnSpc>
                <a:spcPct val="100000"/>
              </a:lnSpc>
              <a:spcBef>
                <a:spcPts val="500"/>
              </a:spcBef>
              <a:buClr>
                <a:srgbClr val="038EB8"/>
              </a:buClr>
              <a:buFont typeface="Arial"/>
              <a:buChar char="•"/>
              <a:tabLst>
                <a:tab pos="266065" algn="l"/>
              </a:tabLst>
            </a:pPr>
            <a:r>
              <a:rPr sz="1650" spc="80">
                <a:solidFill>
                  <a:srgbClr val="15387E"/>
                </a:solidFill>
                <a:latin typeface="Arial"/>
                <a:cs typeface="Arial"/>
              </a:rPr>
              <a:t>Same-day</a:t>
            </a:r>
            <a:r>
              <a:rPr sz="165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-20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220">
                <a:solidFill>
                  <a:srgbClr val="15387E"/>
                </a:solidFill>
                <a:latin typeface="Arial"/>
                <a:cs typeface="Arial"/>
              </a:rPr>
              <a:t>p</a:t>
            </a:r>
            <a:r>
              <a:rPr sz="1650" spc="140">
                <a:solidFill>
                  <a:srgbClr val="15387E"/>
                </a:solidFill>
                <a:latin typeface="Arial"/>
                <a:cs typeface="Arial"/>
              </a:rPr>
              <a:t>roce</a:t>
            </a:r>
            <a:r>
              <a:rPr sz="1650" spc="135">
                <a:solidFill>
                  <a:srgbClr val="15387E"/>
                </a:solidFill>
                <a:latin typeface="Arial"/>
                <a:cs typeface="Arial"/>
              </a:rPr>
              <a:t>d</a:t>
            </a:r>
            <a:r>
              <a:rPr sz="1650" spc="110">
                <a:solidFill>
                  <a:srgbClr val="15387E"/>
                </a:solidFill>
                <a:latin typeface="Arial"/>
                <a:cs typeface="Arial"/>
              </a:rPr>
              <a:t>ure</a:t>
            </a:r>
            <a:endParaRPr sz="1650">
              <a:latin typeface="Arial"/>
              <a:cs typeface="Arial"/>
            </a:endParaRPr>
          </a:p>
          <a:p>
            <a:pPr marL="265430" marR="5080" indent="-252729">
              <a:lnSpc>
                <a:spcPts val="1710"/>
              </a:lnSpc>
              <a:spcBef>
                <a:spcPts val="819"/>
              </a:spcBef>
              <a:buClr>
                <a:srgbClr val="038EB8"/>
              </a:buClr>
              <a:buFont typeface="Arial"/>
              <a:buChar char="•"/>
              <a:tabLst>
                <a:tab pos="276225" algn="l"/>
              </a:tabLst>
            </a:pPr>
            <a:r>
              <a:rPr sz="1650" spc="75">
                <a:solidFill>
                  <a:srgbClr val="15387E"/>
                </a:solidFill>
                <a:latin typeface="Arial"/>
                <a:cs typeface="Arial"/>
              </a:rPr>
              <a:t>Does</a:t>
            </a:r>
            <a:r>
              <a:rPr sz="1650" spc="10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60">
                <a:solidFill>
                  <a:srgbClr val="15387E"/>
                </a:solidFill>
                <a:latin typeface="Arial"/>
                <a:cs typeface="Arial"/>
              </a:rPr>
              <a:t>not </a:t>
            </a:r>
            <a:r>
              <a:rPr sz="1650" spc="100">
                <a:solidFill>
                  <a:srgbClr val="15387E"/>
                </a:solidFill>
                <a:latin typeface="Arial"/>
                <a:cs typeface="Arial"/>
              </a:rPr>
              <a:t>require</a:t>
            </a:r>
            <a:r>
              <a:rPr sz="1650" spc="11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05">
                <a:solidFill>
                  <a:srgbClr val="15387E"/>
                </a:solidFill>
                <a:latin typeface="Arial"/>
                <a:cs typeface="Arial"/>
              </a:rPr>
              <a:t>removal</a:t>
            </a:r>
            <a:r>
              <a:rPr sz="1650" spc="7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20">
                <a:solidFill>
                  <a:srgbClr val="15387E"/>
                </a:solidFill>
                <a:latin typeface="Arial"/>
                <a:cs typeface="Arial"/>
              </a:rPr>
              <a:t>of</a:t>
            </a:r>
            <a:r>
              <a:rPr sz="1650" spc="8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55">
                <a:solidFill>
                  <a:srgbClr val="15387E"/>
                </a:solidFill>
                <a:latin typeface="Arial"/>
                <a:cs typeface="Arial"/>
              </a:rPr>
              <a:t>bone</a:t>
            </a:r>
            <a:r>
              <a:rPr sz="1650" spc="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20">
                <a:solidFill>
                  <a:srgbClr val="15387E"/>
                </a:solidFill>
                <a:latin typeface="Arial"/>
                <a:cs typeface="Arial"/>
              </a:rPr>
              <a:t>or</a:t>
            </a:r>
            <a:r>
              <a:rPr sz="1650" spc="10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70">
                <a:solidFill>
                  <a:srgbClr val="15387E"/>
                </a:solidFill>
                <a:latin typeface="Arial"/>
                <a:cs typeface="Arial"/>
              </a:rPr>
              <a:t>tissue</a:t>
            </a:r>
            <a:endParaRPr sz="1650">
              <a:latin typeface="Arial"/>
              <a:cs typeface="Arial"/>
            </a:endParaRPr>
          </a:p>
          <a:p>
            <a:pPr marL="265430" indent="-252729">
              <a:lnSpc>
                <a:spcPct val="100000"/>
              </a:lnSpc>
              <a:spcBef>
                <a:spcPts val="530"/>
              </a:spcBef>
              <a:buClr>
                <a:srgbClr val="038EB8"/>
              </a:buClr>
              <a:buFont typeface="Arial"/>
              <a:buChar char="•"/>
              <a:tabLst>
                <a:tab pos="266065" algn="l"/>
              </a:tabLst>
            </a:pPr>
            <a:r>
              <a:rPr sz="1650" spc="105">
                <a:solidFill>
                  <a:srgbClr val="15387E"/>
                </a:solidFill>
                <a:latin typeface="Arial"/>
                <a:cs typeface="Arial"/>
              </a:rPr>
              <a:t>Spee</a:t>
            </a:r>
            <a:r>
              <a:rPr sz="1650" spc="45">
                <a:solidFill>
                  <a:srgbClr val="15387E"/>
                </a:solidFill>
                <a:latin typeface="Arial"/>
                <a:cs typeface="Arial"/>
              </a:rPr>
              <a:t>d</a:t>
            </a:r>
            <a:r>
              <a:rPr sz="1650" spc="185">
                <a:solidFill>
                  <a:srgbClr val="15387E"/>
                </a:solidFill>
                <a:latin typeface="Arial"/>
                <a:cs typeface="Arial"/>
              </a:rPr>
              <a:t>y</a:t>
            </a:r>
            <a:r>
              <a:rPr sz="1650" spc="11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40">
                <a:solidFill>
                  <a:srgbClr val="15387E"/>
                </a:solidFill>
                <a:latin typeface="Arial"/>
                <a:cs typeface="Arial"/>
              </a:rPr>
              <a:t>r</a:t>
            </a:r>
            <a:r>
              <a:rPr sz="1650" spc="90">
                <a:solidFill>
                  <a:srgbClr val="15387E"/>
                </a:solidFill>
                <a:latin typeface="Arial"/>
                <a:cs typeface="Arial"/>
              </a:rPr>
              <a:t>ecovery</a:t>
            </a:r>
            <a:r>
              <a:rPr sz="165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-21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30">
                <a:solidFill>
                  <a:srgbClr val="15387E"/>
                </a:solidFill>
                <a:latin typeface="Arial"/>
                <a:cs typeface="Arial"/>
              </a:rPr>
              <a:t>time</a:t>
            </a:r>
            <a:endParaRPr sz="1650">
              <a:latin typeface="Arial"/>
              <a:cs typeface="Arial"/>
            </a:endParaRPr>
          </a:p>
          <a:p>
            <a:pPr marL="260350" marR="526415" indent="-247650">
              <a:lnSpc>
                <a:spcPts val="1710"/>
              </a:lnSpc>
              <a:spcBef>
                <a:spcPts val="819"/>
              </a:spcBef>
              <a:buClr>
                <a:srgbClr val="038EB8"/>
              </a:buClr>
              <a:buFont typeface="Arial"/>
              <a:buChar char="•"/>
              <a:tabLst>
                <a:tab pos="276225" algn="l"/>
              </a:tabLst>
            </a:pPr>
            <a:r>
              <a:rPr sz="1650" spc="130">
                <a:solidFill>
                  <a:srgbClr val="15387E"/>
                </a:solidFill>
                <a:latin typeface="Arial"/>
                <a:cs typeface="Arial"/>
              </a:rPr>
              <a:t>Low</a:t>
            </a:r>
            <a:r>
              <a:rPr sz="1650" spc="14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55">
                <a:solidFill>
                  <a:srgbClr val="15387E"/>
                </a:solidFill>
                <a:latin typeface="Arial"/>
                <a:cs typeface="Arial"/>
              </a:rPr>
              <a:t>risk</a:t>
            </a:r>
            <a:r>
              <a:rPr sz="1650" spc="16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20">
                <a:solidFill>
                  <a:srgbClr val="15387E"/>
                </a:solidFill>
                <a:latin typeface="Arial"/>
                <a:cs typeface="Arial"/>
              </a:rPr>
              <a:t>of</a:t>
            </a:r>
            <a:r>
              <a:rPr sz="1650" spc="22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70">
                <a:solidFill>
                  <a:srgbClr val="15387E"/>
                </a:solidFill>
                <a:latin typeface="Arial"/>
                <a:cs typeface="Arial"/>
              </a:rPr>
              <a:t>infe</a:t>
            </a:r>
            <a:r>
              <a:rPr sz="1650" spc="175">
                <a:solidFill>
                  <a:srgbClr val="15387E"/>
                </a:solidFill>
                <a:latin typeface="Arial"/>
                <a:cs typeface="Arial"/>
              </a:rPr>
              <a:t>c</a:t>
            </a:r>
            <a:r>
              <a:rPr sz="1650" spc="180">
                <a:solidFill>
                  <a:srgbClr val="15387E"/>
                </a:solidFill>
                <a:latin typeface="Arial"/>
                <a:cs typeface="Arial"/>
              </a:rPr>
              <a:t>t</a:t>
            </a:r>
            <a:r>
              <a:rPr sz="1650" spc="80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1650" spc="165">
                <a:solidFill>
                  <a:srgbClr val="15387E"/>
                </a:solidFill>
                <a:latin typeface="Arial"/>
                <a:cs typeface="Arial"/>
              </a:rPr>
              <a:t>on</a:t>
            </a:r>
            <a:r>
              <a:rPr sz="1650" spc="6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20">
                <a:solidFill>
                  <a:srgbClr val="15387E"/>
                </a:solidFill>
                <a:latin typeface="Arial"/>
                <a:cs typeface="Arial"/>
              </a:rPr>
              <a:t>or</a:t>
            </a:r>
            <a:r>
              <a:rPr sz="1650" spc="7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14">
                <a:solidFill>
                  <a:srgbClr val="15387E"/>
                </a:solidFill>
                <a:latin typeface="Arial"/>
                <a:cs typeface="Arial"/>
              </a:rPr>
              <a:t>complications</a:t>
            </a:r>
            <a:r>
              <a:rPr sz="1650" spc="-254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575" spc="247" baseline="29100">
                <a:solidFill>
                  <a:srgbClr val="445487"/>
                </a:solidFill>
                <a:latin typeface="Times New Roman"/>
                <a:cs typeface="Times New Roman"/>
              </a:rPr>
              <a:t>3</a:t>
            </a:r>
            <a:endParaRPr sz="1575" baseline="29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8228" y="4904192"/>
            <a:ext cx="3293110" cy="792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350" indent="-247650">
              <a:lnSpc>
                <a:spcPct val="100000"/>
              </a:lnSpc>
              <a:buClr>
                <a:srgbClr val="038EB8"/>
              </a:buClr>
              <a:buFont typeface="Arial"/>
              <a:buChar char="•"/>
              <a:tabLst>
                <a:tab pos="266065" algn="l"/>
              </a:tabLst>
            </a:pPr>
            <a:r>
              <a:rPr sz="1650" spc="60">
                <a:solidFill>
                  <a:srgbClr val="15387E"/>
                </a:solidFill>
                <a:latin typeface="Arial"/>
                <a:cs typeface="Arial"/>
              </a:rPr>
              <a:t>Can</a:t>
            </a:r>
            <a:r>
              <a:rPr sz="1650" spc="15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45">
                <a:solidFill>
                  <a:srgbClr val="15387E"/>
                </a:solidFill>
                <a:latin typeface="Arial"/>
                <a:cs typeface="Arial"/>
              </a:rPr>
              <a:t>provide</a:t>
            </a:r>
            <a:r>
              <a:rPr sz="1650" spc="5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30">
                <a:solidFill>
                  <a:srgbClr val="15387E"/>
                </a:solidFill>
                <a:latin typeface="Arial"/>
                <a:cs typeface="Arial"/>
              </a:rPr>
              <a:t>long-term</a:t>
            </a:r>
            <a:r>
              <a:rPr sz="165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-229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90">
                <a:solidFill>
                  <a:srgbClr val="15387E"/>
                </a:solidFill>
                <a:latin typeface="Arial"/>
                <a:cs typeface="Arial"/>
              </a:rPr>
              <a:t>rel</a:t>
            </a:r>
            <a:r>
              <a:rPr sz="1650" spc="5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1650" spc="85">
                <a:solidFill>
                  <a:srgbClr val="15387E"/>
                </a:solidFill>
                <a:latin typeface="Arial"/>
                <a:cs typeface="Arial"/>
              </a:rPr>
              <a:t>ef</a:t>
            </a:r>
            <a:endParaRPr sz="1650">
              <a:latin typeface="Arial"/>
              <a:cs typeface="Arial"/>
            </a:endParaRPr>
          </a:p>
          <a:p>
            <a:pPr marL="260350" marR="210820" indent="-247650">
              <a:lnSpc>
                <a:spcPts val="1710"/>
              </a:lnSpc>
              <a:spcBef>
                <a:spcPts val="819"/>
              </a:spcBef>
              <a:buClr>
                <a:srgbClr val="038EB8"/>
              </a:buClr>
              <a:buFont typeface="Arial"/>
              <a:buChar char="•"/>
              <a:tabLst>
                <a:tab pos="276225" algn="l"/>
              </a:tabLst>
            </a:pPr>
            <a:r>
              <a:rPr sz="1650" spc="90">
                <a:solidFill>
                  <a:srgbClr val="15387E"/>
                </a:solidFill>
                <a:latin typeface="Arial"/>
                <a:cs typeface="Arial"/>
              </a:rPr>
              <a:t>More</a:t>
            </a:r>
            <a:r>
              <a:rPr sz="165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20">
                <a:solidFill>
                  <a:srgbClr val="15387E"/>
                </a:solidFill>
                <a:latin typeface="Arial"/>
                <a:cs typeface="Arial"/>
              </a:rPr>
              <a:t>than</a:t>
            </a:r>
            <a:r>
              <a:rPr sz="1650" spc="13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lang="en-US" sz="1650" spc="55">
                <a:solidFill>
                  <a:srgbClr val="15387E"/>
                </a:solidFill>
                <a:latin typeface="Arial"/>
                <a:cs typeface="Arial"/>
              </a:rPr>
              <a:t>20</a:t>
            </a:r>
            <a:r>
              <a:rPr sz="1650" spc="-55">
                <a:solidFill>
                  <a:srgbClr val="15387E"/>
                </a:solidFill>
                <a:latin typeface="Arial"/>
                <a:cs typeface="Arial"/>
              </a:rPr>
              <a:t>,</a:t>
            </a:r>
            <a:r>
              <a:rPr sz="1650" spc="290">
                <a:solidFill>
                  <a:srgbClr val="15387E"/>
                </a:solidFill>
                <a:latin typeface="Arial"/>
                <a:cs typeface="Arial"/>
              </a:rPr>
              <a:t>000</a:t>
            </a:r>
            <a:r>
              <a:rPr sz="1650" spc="13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05">
                <a:solidFill>
                  <a:srgbClr val="15387E"/>
                </a:solidFill>
                <a:latin typeface="Arial"/>
                <a:cs typeface="Arial"/>
              </a:rPr>
              <a:t>patients</a:t>
            </a:r>
            <a:r>
              <a:rPr sz="1650" spc="6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14">
                <a:solidFill>
                  <a:srgbClr val="15387E"/>
                </a:solidFill>
                <a:latin typeface="Arial"/>
                <a:cs typeface="Arial"/>
              </a:rPr>
              <a:t>treated</a:t>
            </a:r>
            <a:r>
              <a:rPr sz="1650" spc="204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75">
                <a:solidFill>
                  <a:srgbClr val="15387E"/>
                </a:solidFill>
                <a:latin typeface="Arial"/>
                <a:cs typeface="Arial"/>
              </a:rPr>
              <a:t>since</a:t>
            </a:r>
            <a:r>
              <a:rPr sz="1650" spc="10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70">
                <a:solidFill>
                  <a:srgbClr val="15387E"/>
                </a:solidFill>
                <a:latin typeface="Arial"/>
                <a:cs typeface="Arial"/>
              </a:rPr>
              <a:t>2</a:t>
            </a:r>
            <a:r>
              <a:rPr sz="1650" spc="175">
                <a:solidFill>
                  <a:srgbClr val="15387E"/>
                </a:solidFill>
                <a:latin typeface="Arial"/>
                <a:cs typeface="Arial"/>
              </a:rPr>
              <a:t>0</a:t>
            </a:r>
            <a:r>
              <a:rPr sz="1650" spc="-20">
                <a:solidFill>
                  <a:srgbClr val="15387E"/>
                </a:solidFill>
                <a:latin typeface="Arial"/>
                <a:cs typeface="Arial"/>
              </a:rPr>
              <a:t>16</a:t>
            </a:r>
            <a:endParaRPr sz="16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7388" y="4924830"/>
            <a:ext cx="2232025" cy="430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0370" marR="5080" indent="-408305">
              <a:lnSpc>
                <a:spcPts val="1590"/>
              </a:lnSpc>
            </a:pPr>
            <a:r>
              <a:rPr sz="1600" spc="75">
                <a:solidFill>
                  <a:srgbClr val="15387E"/>
                </a:solidFill>
                <a:latin typeface="Arial"/>
                <a:cs typeface="Arial"/>
              </a:rPr>
              <a:t>BEFORE</a:t>
            </a:r>
            <a:r>
              <a:rPr sz="1600" spc="6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00" spc="95">
                <a:solidFill>
                  <a:srgbClr val="15387E"/>
                </a:solidFill>
                <a:latin typeface="Arial"/>
                <a:cs typeface="Arial"/>
              </a:rPr>
              <a:t>VERT</a:t>
            </a:r>
            <a:r>
              <a:rPr sz="1600" spc="190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1600" spc="100">
                <a:solidFill>
                  <a:srgbClr val="15387E"/>
                </a:solidFill>
                <a:latin typeface="Arial"/>
                <a:cs typeface="Arial"/>
              </a:rPr>
              <a:t>FLEX</a:t>
            </a:r>
            <a:r>
              <a:rPr sz="1600" spc="4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00" spc="65">
                <a:solidFill>
                  <a:srgbClr val="15387E"/>
                </a:solidFill>
                <a:latin typeface="Arial"/>
                <a:cs typeface="Arial"/>
              </a:rPr>
              <a:t>PROC</a:t>
            </a:r>
            <a:r>
              <a:rPr sz="1600" spc="75">
                <a:solidFill>
                  <a:srgbClr val="15387E"/>
                </a:solidFill>
                <a:latin typeface="Arial"/>
                <a:cs typeface="Arial"/>
              </a:rPr>
              <a:t>E</a:t>
            </a:r>
            <a:r>
              <a:rPr sz="1600" spc="65">
                <a:solidFill>
                  <a:srgbClr val="15387E"/>
                </a:solidFill>
                <a:latin typeface="Arial"/>
                <a:cs typeface="Arial"/>
              </a:rPr>
              <a:t>DURE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82188" y="5420608"/>
            <a:ext cx="161925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spc="80">
                <a:solidFill>
                  <a:srgbClr val="15387E"/>
                </a:solidFill>
                <a:latin typeface="Arial"/>
                <a:cs typeface="Arial"/>
              </a:rPr>
              <a:t>Pinch</a:t>
            </a:r>
            <a:r>
              <a:rPr sz="1650" spc="-575">
                <a:solidFill>
                  <a:srgbClr val="15387E"/>
                </a:solidFill>
                <a:latin typeface="Arial"/>
                <a:cs typeface="Arial"/>
              </a:rPr>
              <a:t>e</a:t>
            </a:r>
            <a:r>
              <a:rPr sz="1725" spc="179" baseline="-24154">
                <a:solidFill>
                  <a:srgbClr val="445487"/>
                </a:solidFill>
                <a:latin typeface="Arial"/>
                <a:cs typeface="Arial"/>
              </a:rPr>
              <a:t>.</a:t>
            </a:r>
            <a:r>
              <a:rPr sz="1725" spc="-135" baseline="-24154">
                <a:solidFill>
                  <a:srgbClr val="445487"/>
                </a:solidFill>
                <a:latin typeface="Arial"/>
                <a:cs typeface="Arial"/>
              </a:rPr>
              <a:t> </a:t>
            </a:r>
            <a:r>
              <a:rPr sz="1650" spc="100">
                <a:solidFill>
                  <a:srgbClr val="15387E"/>
                </a:solidFill>
                <a:latin typeface="Arial"/>
                <a:cs typeface="Arial"/>
              </a:rPr>
              <a:t>d</a:t>
            </a:r>
            <a:r>
              <a:rPr sz="1650" spc="12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60">
                <a:solidFill>
                  <a:srgbClr val="15387E"/>
                </a:solidFill>
                <a:latin typeface="Arial"/>
                <a:cs typeface="Arial"/>
              </a:rPr>
              <a:t>ner</a:t>
            </a:r>
            <a:r>
              <a:rPr sz="1650" spc="-515">
                <a:solidFill>
                  <a:srgbClr val="15387E"/>
                </a:solidFill>
                <a:latin typeface="Arial"/>
                <a:cs typeface="Arial"/>
              </a:rPr>
              <a:t>v</a:t>
            </a:r>
            <a:r>
              <a:rPr sz="1725" spc="179" baseline="-24154">
                <a:solidFill>
                  <a:srgbClr val="15387E"/>
                </a:solidFill>
                <a:latin typeface="Arial"/>
                <a:cs typeface="Arial"/>
              </a:rPr>
              <a:t>.</a:t>
            </a:r>
            <a:r>
              <a:rPr sz="1725" spc="-277" baseline="-24154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65">
                <a:solidFill>
                  <a:srgbClr val="15387E"/>
                </a:solidFill>
                <a:latin typeface="Arial"/>
                <a:cs typeface="Arial"/>
              </a:rPr>
              <a:t>es</a:t>
            </a:r>
            <a:endParaRPr sz="16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16507" y="5616846"/>
            <a:ext cx="1351280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spc="80">
                <a:solidFill>
                  <a:srgbClr val="15387E"/>
                </a:solidFill>
                <a:latin typeface="Arial"/>
                <a:cs typeface="Arial"/>
              </a:rPr>
              <a:t>causing</a:t>
            </a:r>
            <a:r>
              <a:rPr sz="1650" spc="20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00">
                <a:solidFill>
                  <a:srgbClr val="15387E"/>
                </a:solidFill>
                <a:latin typeface="Arial"/>
                <a:cs typeface="Arial"/>
              </a:rPr>
              <a:t>pain</a:t>
            </a:r>
            <a:endParaRPr sz="16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60818" y="4924830"/>
            <a:ext cx="2066925" cy="1123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1590"/>
              </a:lnSpc>
            </a:pPr>
            <a:r>
              <a:rPr sz="1600" spc="120">
                <a:solidFill>
                  <a:srgbClr val="15387E"/>
                </a:solidFill>
                <a:latin typeface="Arial"/>
                <a:cs typeface="Arial"/>
              </a:rPr>
              <a:t>AFT</a:t>
            </a:r>
            <a:r>
              <a:rPr sz="1600" spc="225">
                <a:solidFill>
                  <a:srgbClr val="15387E"/>
                </a:solidFill>
                <a:latin typeface="Arial"/>
                <a:cs typeface="Arial"/>
              </a:rPr>
              <a:t>E</a:t>
            </a:r>
            <a:r>
              <a:rPr sz="1600" spc="30">
                <a:solidFill>
                  <a:srgbClr val="15387E"/>
                </a:solidFill>
                <a:latin typeface="Arial"/>
                <a:cs typeface="Arial"/>
              </a:rPr>
              <a:t>R</a:t>
            </a:r>
            <a:r>
              <a:rPr sz="1600" spc="-1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00" spc="95">
                <a:solidFill>
                  <a:srgbClr val="15387E"/>
                </a:solidFill>
                <a:latin typeface="Arial"/>
                <a:cs typeface="Arial"/>
              </a:rPr>
              <a:t>VERT</a:t>
            </a:r>
            <a:r>
              <a:rPr sz="1600" spc="190">
                <a:solidFill>
                  <a:srgbClr val="15387E"/>
                </a:solidFill>
                <a:latin typeface="Arial"/>
                <a:cs typeface="Arial"/>
              </a:rPr>
              <a:t>I</a:t>
            </a:r>
            <a:r>
              <a:rPr sz="1600" spc="90">
                <a:solidFill>
                  <a:srgbClr val="15387E"/>
                </a:solidFill>
                <a:latin typeface="Arial"/>
                <a:cs typeface="Arial"/>
              </a:rPr>
              <a:t>FLEX</a:t>
            </a:r>
            <a:r>
              <a:rPr sz="1600" spc="4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00" spc="75">
                <a:solidFill>
                  <a:srgbClr val="15387E"/>
                </a:solidFill>
                <a:latin typeface="Arial"/>
                <a:cs typeface="Arial"/>
              </a:rPr>
              <a:t>PROCE</a:t>
            </a:r>
            <a:r>
              <a:rPr sz="1600" spc="135">
                <a:solidFill>
                  <a:srgbClr val="15387E"/>
                </a:solidFill>
                <a:latin typeface="Arial"/>
                <a:cs typeface="Arial"/>
              </a:rPr>
              <a:t>D</a:t>
            </a:r>
            <a:r>
              <a:rPr sz="1600" spc="55">
                <a:solidFill>
                  <a:srgbClr val="15387E"/>
                </a:solidFill>
                <a:latin typeface="Arial"/>
                <a:cs typeface="Arial"/>
              </a:rPr>
              <a:t>URE</a:t>
            </a:r>
            <a:endParaRPr sz="1600">
              <a:latin typeface="Arial"/>
              <a:cs typeface="Arial"/>
            </a:endParaRPr>
          </a:p>
          <a:p>
            <a:pPr marL="193040" marR="174625" algn="ctr">
              <a:lnSpc>
                <a:spcPct val="78000"/>
              </a:lnSpc>
              <a:spcBef>
                <a:spcPts val="825"/>
              </a:spcBef>
            </a:pPr>
            <a:r>
              <a:rPr sz="1650" spc="50">
                <a:solidFill>
                  <a:srgbClr val="15387E"/>
                </a:solidFill>
                <a:latin typeface="Arial"/>
                <a:cs typeface="Arial"/>
              </a:rPr>
              <a:t>Spacer</a:t>
            </a:r>
            <a:r>
              <a:rPr sz="1650" spc="21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00">
                <a:solidFill>
                  <a:srgbClr val="15387E"/>
                </a:solidFill>
                <a:latin typeface="Arial"/>
                <a:cs typeface="Arial"/>
              </a:rPr>
              <a:t>provides</a:t>
            </a:r>
            <a:r>
              <a:rPr sz="1650" spc="5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50">
                <a:solidFill>
                  <a:srgbClr val="15387E"/>
                </a:solidFill>
                <a:latin typeface="Arial"/>
                <a:cs typeface="Arial"/>
              </a:rPr>
              <a:t>relief</a:t>
            </a:r>
            <a:r>
              <a:rPr sz="1650" spc="12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65">
                <a:solidFill>
                  <a:srgbClr val="15387E"/>
                </a:solidFill>
                <a:latin typeface="Arial"/>
                <a:cs typeface="Arial"/>
              </a:rPr>
              <a:t>o</a:t>
            </a:r>
            <a:r>
              <a:rPr sz="1650" spc="190">
                <a:solidFill>
                  <a:srgbClr val="15387E"/>
                </a:solidFill>
                <a:latin typeface="Arial"/>
                <a:cs typeface="Arial"/>
              </a:rPr>
              <a:t>f</a:t>
            </a:r>
            <a:r>
              <a:rPr sz="1650" spc="50">
                <a:solidFill>
                  <a:srgbClr val="15387E"/>
                </a:solidFill>
                <a:latin typeface="Arial"/>
                <a:cs typeface="Arial"/>
              </a:rPr>
              <a:t>f</a:t>
            </a:r>
            <a:r>
              <a:rPr sz="1650" spc="12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05">
                <a:solidFill>
                  <a:srgbClr val="15387E"/>
                </a:solidFill>
                <a:latin typeface="Arial"/>
                <a:cs typeface="Arial"/>
              </a:rPr>
              <a:t>the</a:t>
            </a:r>
            <a:r>
              <a:rPr sz="1650" spc="60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120">
                <a:solidFill>
                  <a:srgbClr val="15387E"/>
                </a:solidFill>
                <a:latin typeface="Arial"/>
                <a:cs typeface="Arial"/>
              </a:rPr>
              <a:t>pinched</a:t>
            </a:r>
            <a:r>
              <a:rPr sz="1650" spc="95">
                <a:solidFill>
                  <a:srgbClr val="15387E"/>
                </a:solidFill>
                <a:latin typeface="Arial"/>
                <a:cs typeface="Arial"/>
              </a:rPr>
              <a:t> </a:t>
            </a:r>
            <a:r>
              <a:rPr sz="1650" spc="70">
                <a:solidFill>
                  <a:srgbClr val="15387E"/>
                </a:solidFill>
                <a:latin typeface="Arial"/>
                <a:cs typeface="Arial"/>
              </a:rPr>
              <a:t>nerves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3394" y="6070975"/>
            <a:ext cx="9733915" cy="535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>
              <a:lnSpc>
                <a:spcPct val="100000"/>
              </a:lnSpc>
            </a:pPr>
            <a:r>
              <a:rPr sz="800" spc="50">
                <a:solidFill>
                  <a:srgbClr val="838383"/>
                </a:solidFill>
                <a:latin typeface="Arial"/>
                <a:cs typeface="Arial"/>
              </a:rPr>
              <a:t>*Superion</a:t>
            </a:r>
            <a:r>
              <a:rPr sz="800" spc="8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55">
                <a:solidFill>
                  <a:srgbClr val="707070"/>
                </a:solidFill>
                <a:latin typeface="Arial"/>
                <a:cs typeface="Arial"/>
              </a:rPr>
              <a:t>I</a:t>
            </a:r>
            <a:r>
              <a:rPr sz="800" spc="-35">
                <a:solidFill>
                  <a:srgbClr val="707070"/>
                </a:solidFill>
                <a:latin typeface="Arial"/>
                <a:cs typeface="Arial"/>
              </a:rPr>
              <a:t>n</a:t>
            </a:r>
            <a:r>
              <a:rPr sz="800" spc="105">
                <a:solidFill>
                  <a:srgbClr val="707070"/>
                </a:solidFill>
                <a:latin typeface="Arial"/>
                <a:cs typeface="Arial"/>
              </a:rPr>
              <a:t>d</a:t>
            </a:r>
            <a:r>
              <a:rPr sz="800" spc="-40">
                <a:solidFill>
                  <a:srgbClr val="939393"/>
                </a:solidFill>
                <a:latin typeface="Arial"/>
                <a:cs typeface="Arial"/>
              </a:rPr>
              <a:t>i</a:t>
            </a:r>
            <a:r>
              <a:rPr sz="800" spc="60">
                <a:solidFill>
                  <a:srgbClr val="939393"/>
                </a:solidFill>
                <a:latin typeface="Arial"/>
                <a:cs typeface="Arial"/>
              </a:rPr>
              <a:t>rect</a:t>
            </a:r>
            <a:r>
              <a:rPr sz="800" spc="100">
                <a:solidFill>
                  <a:srgbClr val="939393"/>
                </a:solidFill>
                <a:latin typeface="Arial"/>
                <a:cs typeface="Arial"/>
              </a:rPr>
              <a:t> </a:t>
            </a:r>
            <a:r>
              <a:rPr sz="800" spc="55">
                <a:solidFill>
                  <a:srgbClr val="838383"/>
                </a:solidFill>
                <a:latin typeface="Arial"/>
                <a:cs typeface="Arial"/>
              </a:rPr>
              <a:t>Decompress</a:t>
            </a:r>
            <a:r>
              <a:rPr sz="800" spc="-10">
                <a:solidFill>
                  <a:srgbClr val="838383"/>
                </a:solidFill>
                <a:latin typeface="Arial"/>
                <a:cs typeface="Arial"/>
              </a:rPr>
              <a:t>i</a:t>
            </a:r>
            <a:r>
              <a:rPr sz="800" spc="125">
                <a:solidFill>
                  <a:srgbClr val="838383"/>
                </a:solidFill>
                <a:latin typeface="Arial"/>
                <a:cs typeface="Arial"/>
              </a:rPr>
              <a:t>on</a:t>
            </a:r>
            <a:r>
              <a:rPr sz="800" spc="-30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45">
                <a:solidFill>
                  <a:srgbClr val="838383"/>
                </a:solidFill>
                <a:latin typeface="Arial"/>
                <a:cs typeface="Arial"/>
              </a:rPr>
              <a:t>System </a:t>
            </a:r>
            <a:r>
              <a:rPr sz="800" spc="40">
                <a:solidFill>
                  <a:srgbClr val="838383"/>
                </a:solidFill>
                <a:latin typeface="Arial"/>
                <a:cs typeface="Arial"/>
              </a:rPr>
              <a:t>(</a:t>
            </a:r>
            <a:r>
              <a:rPr sz="800" spc="65">
                <a:solidFill>
                  <a:srgbClr val="838383"/>
                </a:solidFill>
                <a:latin typeface="Arial"/>
                <a:cs typeface="Arial"/>
              </a:rPr>
              <a:t>IDS</a:t>
            </a:r>
            <a:r>
              <a:rPr sz="800" spc="40">
                <a:solidFill>
                  <a:srgbClr val="838383"/>
                </a:solidFill>
                <a:latin typeface="Arial"/>
                <a:cs typeface="Arial"/>
              </a:rPr>
              <a:t>)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8"/>
              </a:spcBef>
            </a:pPr>
            <a:endParaRPr sz="850">
              <a:latin typeface="Times New Roman"/>
              <a:cs typeface="Times New Roman"/>
            </a:endParaRPr>
          </a:p>
          <a:p>
            <a:pPr marL="17780" marR="5080" indent="-5715">
              <a:lnSpc>
                <a:spcPct val="114399"/>
              </a:lnSpc>
            </a:pPr>
            <a:r>
              <a:rPr sz="800" spc="110">
                <a:solidFill>
                  <a:srgbClr val="838383"/>
                </a:solidFill>
                <a:latin typeface="Arial"/>
                <a:cs typeface="Arial"/>
              </a:rPr>
              <a:t>A</a:t>
            </a:r>
            <a:r>
              <a:rPr sz="800" spc="100">
                <a:solidFill>
                  <a:srgbClr val="838383"/>
                </a:solidFill>
                <a:latin typeface="Arial"/>
                <a:cs typeface="Arial"/>
              </a:rPr>
              <a:t>m</a:t>
            </a:r>
            <a:r>
              <a:rPr sz="800" spc="125">
                <a:solidFill>
                  <a:srgbClr val="838383"/>
                </a:solidFill>
                <a:latin typeface="Arial"/>
                <a:cs typeface="Arial"/>
              </a:rPr>
              <a:t>o</a:t>
            </a:r>
            <a:r>
              <a:rPr sz="800" spc="35">
                <a:solidFill>
                  <a:srgbClr val="838383"/>
                </a:solidFill>
                <a:latin typeface="Arial"/>
                <a:cs typeface="Arial"/>
              </a:rPr>
              <a:t>n</a:t>
            </a:r>
            <a:r>
              <a:rPr sz="800" spc="190">
                <a:solidFill>
                  <a:srgbClr val="838383"/>
                </a:solidFill>
                <a:latin typeface="Arial"/>
                <a:cs typeface="Arial"/>
              </a:rPr>
              <a:t>g</a:t>
            </a:r>
            <a:r>
              <a:rPr sz="800" spc="-4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60">
                <a:solidFill>
                  <a:srgbClr val="838383"/>
                </a:solidFill>
                <a:latin typeface="Arial"/>
                <a:cs typeface="Arial"/>
              </a:rPr>
              <a:t>clin</a:t>
            </a:r>
            <a:r>
              <a:rPr sz="800" spc="-5">
                <a:solidFill>
                  <a:srgbClr val="838383"/>
                </a:solidFill>
                <a:latin typeface="Arial"/>
                <a:cs typeface="Arial"/>
              </a:rPr>
              <a:t>i</a:t>
            </a:r>
            <a:r>
              <a:rPr sz="800" spc="65">
                <a:solidFill>
                  <a:srgbClr val="838383"/>
                </a:solidFill>
                <a:latin typeface="Arial"/>
                <a:cs typeface="Arial"/>
              </a:rPr>
              <a:t>cal</a:t>
            </a:r>
            <a:r>
              <a:rPr sz="800" spc="1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65">
                <a:solidFill>
                  <a:srgbClr val="838383"/>
                </a:solidFill>
                <a:latin typeface="Arial"/>
                <a:cs typeface="Arial"/>
              </a:rPr>
              <a:t>study</a:t>
            </a:r>
            <a:r>
              <a:rPr sz="800" spc="2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100">
                <a:solidFill>
                  <a:srgbClr val="838383"/>
                </a:solidFill>
                <a:latin typeface="Arial"/>
                <a:cs typeface="Arial"/>
              </a:rPr>
              <a:t>comp</a:t>
            </a:r>
            <a:r>
              <a:rPr sz="800" spc="15">
                <a:solidFill>
                  <a:srgbClr val="838383"/>
                </a:solidFill>
                <a:latin typeface="Arial"/>
                <a:cs typeface="Arial"/>
              </a:rPr>
              <a:t>l</a:t>
            </a:r>
            <a:r>
              <a:rPr sz="800" spc="50">
                <a:solidFill>
                  <a:srgbClr val="838383"/>
                </a:solidFill>
                <a:latin typeface="Arial"/>
                <a:cs typeface="Arial"/>
              </a:rPr>
              <a:t>eters;</a:t>
            </a:r>
            <a:r>
              <a:rPr sz="800" spc="20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85">
                <a:solidFill>
                  <a:srgbClr val="838383"/>
                </a:solidFill>
                <a:latin typeface="Arial"/>
                <a:cs typeface="Arial"/>
              </a:rPr>
              <a:t>Nun</a:t>
            </a:r>
            <a:r>
              <a:rPr sz="800" spc="-40">
                <a:solidFill>
                  <a:srgbClr val="838383"/>
                </a:solidFill>
                <a:latin typeface="Arial"/>
                <a:cs typeface="Arial"/>
              </a:rPr>
              <a:t>l</a:t>
            </a:r>
            <a:r>
              <a:rPr sz="800" spc="80">
                <a:solidFill>
                  <a:srgbClr val="838383"/>
                </a:solidFill>
                <a:latin typeface="Arial"/>
                <a:cs typeface="Arial"/>
              </a:rPr>
              <a:t>ey</a:t>
            </a:r>
            <a:r>
              <a:rPr sz="800" spc="30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50">
                <a:solidFill>
                  <a:srgbClr val="838383"/>
                </a:solidFill>
                <a:latin typeface="Arial"/>
                <a:cs typeface="Arial"/>
              </a:rPr>
              <a:t>P</a:t>
            </a:r>
            <a:r>
              <a:rPr sz="800" spc="-40">
                <a:solidFill>
                  <a:srgbClr val="838383"/>
                </a:solidFill>
                <a:latin typeface="Arial"/>
                <a:cs typeface="Arial"/>
              </a:rPr>
              <a:t>D</a:t>
            </a:r>
            <a:r>
              <a:rPr sz="800" spc="220">
                <a:solidFill>
                  <a:srgbClr val="838383"/>
                </a:solidFill>
                <a:latin typeface="Arial"/>
                <a:cs typeface="Arial"/>
              </a:rPr>
              <a:t>,</a:t>
            </a:r>
            <a:r>
              <a:rPr sz="800" spc="85">
                <a:solidFill>
                  <a:srgbClr val="939393"/>
                </a:solidFill>
                <a:latin typeface="Arial"/>
                <a:cs typeface="Arial"/>
              </a:rPr>
              <a:t>et</a:t>
            </a:r>
            <a:r>
              <a:rPr sz="800" spc="25">
                <a:solidFill>
                  <a:srgbClr val="939393"/>
                </a:solidFill>
                <a:latin typeface="Arial"/>
                <a:cs typeface="Arial"/>
              </a:rPr>
              <a:t> </a:t>
            </a:r>
            <a:r>
              <a:rPr sz="800" spc="15">
                <a:solidFill>
                  <a:srgbClr val="838383"/>
                </a:solidFill>
                <a:latin typeface="Arial"/>
                <a:cs typeface="Arial"/>
              </a:rPr>
              <a:t>al.</a:t>
            </a:r>
            <a:r>
              <a:rPr sz="800" spc="50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40">
                <a:solidFill>
                  <a:srgbClr val="838383"/>
                </a:solidFill>
                <a:latin typeface="Arial"/>
                <a:cs typeface="Arial"/>
              </a:rPr>
              <a:t>Five-year</a:t>
            </a:r>
            <a:r>
              <a:rPr sz="800" spc="7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55">
                <a:solidFill>
                  <a:srgbClr val="838383"/>
                </a:solidFill>
                <a:latin typeface="Arial"/>
                <a:cs typeface="Arial"/>
              </a:rPr>
              <a:t>durability</a:t>
            </a:r>
            <a:r>
              <a:rPr sz="800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-10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60">
                <a:solidFill>
                  <a:srgbClr val="838383"/>
                </a:solidFill>
                <a:latin typeface="Arial"/>
                <a:cs typeface="Arial"/>
              </a:rPr>
              <a:t>of</a:t>
            </a:r>
            <a:r>
              <a:rPr sz="800" spc="7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50">
                <a:solidFill>
                  <a:srgbClr val="838383"/>
                </a:solidFill>
                <a:latin typeface="Arial"/>
                <a:cs typeface="Arial"/>
              </a:rPr>
              <a:t>stand-alone</a:t>
            </a:r>
            <a:r>
              <a:rPr sz="800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-8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30">
                <a:solidFill>
                  <a:srgbClr val="939393"/>
                </a:solidFill>
                <a:latin typeface="Arial"/>
                <a:cs typeface="Arial"/>
              </a:rPr>
              <a:t>i</a:t>
            </a:r>
            <a:r>
              <a:rPr sz="800" spc="-5">
                <a:solidFill>
                  <a:srgbClr val="939393"/>
                </a:solidFill>
                <a:latin typeface="Arial"/>
                <a:cs typeface="Arial"/>
              </a:rPr>
              <a:t>n</a:t>
            </a:r>
            <a:r>
              <a:rPr sz="800" spc="95">
                <a:solidFill>
                  <a:srgbClr val="707070"/>
                </a:solidFill>
                <a:latin typeface="Arial"/>
                <a:cs typeface="Arial"/>
              </a:rPr>
              <a:t>t</a:t>
            </a:r>
            <a:r>
              <a:rPr sz="800" spc="75">
                <a:solidFill>
                  <a:srgbClr val="939393"/>
                </a:solidFill>
                <a:latin typeface="Arial"/>
                <a:cs typeface="Arial"/>
              </a:rPr>
              <a:t>e</a:t>
            </a:r>
            <a:r>
              <a:rPr sz="800" spc="80">
                <a:solidFill>
                  <a:srgbClr val="707070"/>
                </a:solidFill>
                <a:latin typeface="Arial"/>
                <a:cs typeface="Arial"/>
              </a:rPr>
              <a:t>rsp</a:t>
            </a:r>
            <a:r>
              <a:rPr sz="800" spc="5">
                <a:solidFill>
                  <a:srgbClr val="707070"/>
                </a:solidFill>
                <a:latin typeface="Arial"/>
                <a:cs typeface="Arial"/>
              </a:rPr>
              <a:t>i</a:t>
            </a:r>
            <a:r>
              <a:rPr sz="800" spc="60">
                <a:solidFill>
                  <a:srgbClr val="707070"/>
                </a:solidFill>
                <a:latin typeface="Arial"/>
                <a:cs typeface="Arial"/>
              </a:rPr>
              <a:t>nous</a:t>
            </a:r>
            <a:r>
              <a:rPr sz="800" spc="35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800" spc="45">
                <a:solidFill>
                  <a:srgbClr val="838383"/>
                </a:solidFill>
                <a:latin typeface="Arial"/>
                <a:cs typeface="Arial"/>
              </a:rPr>
              <a:t>process</a:t>
            </a:r>
            <a:r>
              <a:rPr sz="800" spc="5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65">
                <a:solidFill>
                  <a:srgbClr val="838383"/>
                </a:solidFill>
                <a:latin typeface="Arial"/>
                <a:cs typeface="Arial"/>
              </a:rPr>
              <a:t>decompress</a:t>
            </a:r>
            <a:r>
              <a:rPr sz="800" spc="55">
                <a:solidFill>
                  <a:srgbClr val="838383"/>
                </a:solidFill>
                <a:latin typeface="Arial"/>
                <a:cs typeface="Arial"/>
              </a:rPr>
              <a:t>i</a:t>
            </a:r>
            <a:r>
              <a:rPr sz="800" spc="105">
                <a:solidFill>
                  <a:srgbClr val="838383"/>
                </a:solidFill>
                <a:latin typeface="Arial"/>
                <a:cs typeface="Arial"/>
              </a:rPr>
              <a:t>on</a:t>
            </a:r>
            <a:r>
              <a:rPr sz="800" spc="-6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70">
                <a:solidFill>
                  <a:srgbClr val="838383"/>
                </a:solidFill>
                <a:latin typeface="Arial"/>
                <a:cs typeface="Arial"/>
              </a:rPr>
              <a:t>for</a:t>
            </a:r>
            <a:r>
              <a:rPr sz="800" spc="8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60">
                <a:solidFill>
                  <a:srgbClr val="707070"/>
                </a:solidFill>
                <a:latin typeface="Arial"/>
                <a:cs typeface="Arial"/>
              </a:rPr>
              <a:t>l</a:t>
            </a:r>
            <a:r>
              <a:rPr sz="800" spc="65">
                <a:solidFill>
                  <a:srgbClr val="707070"/>
                </a:solidFill>
                <a:latin typeface="Arial"/>
                <a:cs typeface="Arial"/>
              </a:rPr>
              <a:t>umbar</a:t>
            </a:r>
            <a:r>
              <a:rPr sz="800" spc="55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sz="800" spc="50">
                <a:solidFill>
                  <a:srgbClr val="838383"/>
                </a:solidFill>
                <a:latin typeface="Arial"/>
                <a:cs typeface="Arial"/>
              </a:rPr>
              <a:t>spinal</a:t>
            </a:r>
            <a:r>
              <a:rPr sz="800" spc="1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35">
                <a:solidFill>
                  <a:srgbClr val="838383"/>
                </a:solidFill>
                <a:latin typeface="Arial"/>
                <a:cs typeface="Arial"/>
              </a:rPr>
              <a:t>stenosis.</a:t>
            </a:r>
            <a:r>
              <a:rPr sz="800" spc="6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50">
                <a:solidFill>
                  <a:srgbClr val="838383"/>
                </a:solidFill>
                <a:latin typeface="Arial"/>
                <a:cs typeface="Arial"/>
              </a:rPr>
              <a:t>Cl</a:t>
            </a:r>
            <a:r>
              <a:rPr sz="800" spc="10">
                <a:solidFill>
                  <a:srgbClr val="838383"/>
                </a:solidFill>
                <a:latin typeface="Arial"/>
                <a:cs typeface="Arial"/>
              </a:rPr>
              <a:t>i</a:t>
            </a:r>
            <a:r>
              <a:rPr sz="800" spc="135">
                <a:solidFill>
                  <a:srgbClr val="838383"/>
                </a:solidFill>
                <a:latin typeface="Arial"/>
                <a:cs typeface="Arial"/>
              </a:rPr>
              <a:t>n</a:t>
            </a:r>
            <a:r>
              <a:rPr sz="800" spc="-3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60">
                <a:solidFill>
                  <a:srgbClr val="939393"/>
                </a:solidFill>
                <a:latin typeface="Arial"/>
                <a:cs typeface="Arial"/>
              </a:rPr>
              <a:t>lnterv</a:t>
            </a:r>
            <a:r>
              <a:rPr sz="800" spc="30">
                <a:solidFill>
                  <a:srgbClr val="939393"/>
                </a:solidFill>
                <a:latin typeface="Arial"/>
                <a:cs typeface="Arial"/>
              </a:rPr>
              <a:t> </a:t>
            </a:r>
            <a:r>
              <a:rPr sz="800" spc="55">
                <a:solidFill>
                  <a:srgbClr val="838383"/>
                </a:solidFill>
                <a:latin typeface="Arial"/>
                <a:cs typeface="Arial"/>
              </a:rPr>
              <a:t>Aging.</a:t>
            </a:r>
            <a:r>
              <a:rPr sz="800" spc="7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114">
                <a:solidFill>
                  <a:srgbClr val="838383"/>
                </a:solidFill>
                <a:latin typeface="Arial"/>
                <a:cs typeface="Arial"/>
              </a:rPr>
              <a:t>2</a:t>
            </a:r>
            <a:r>
              <a:rPr sz="800" spc="50">
                <a:solidFill>
                  <a:srgbClr val="838383"/>
                </a:solidFill>
                <a:latin typeface="Arial"/>
                <a:cs typeface="Arial"/>
              </a:rPr>
              <a:t>0</a:t>
            </a:r>
            <a:r>
              <a:rPr sz="800" spc="15">
                <a:solidFill>
                  <a:srgbClr val="838383"/>
                </a:solidFill>
                <a:latin typeface="Arial"/>
                <a:cs typeface="Arial"/>
              </a:rPr>
              <a:t>1</a:t>
            </a:r>
            <a:r>
              <a:rPr sz="800" spc="-100">
                <a:solidFill>
                  <a:srgbClr val="838383"/>
                </a:solidFill>
                <a:latin typeface="Arial"/>
                <a:cs typeface="Arial"/>
              </a:rPr>
              <a:t>7</a:t>
            </a:r>
            <a:r>
              <a:rPr sz="800" spc="-25">
                <a:solidFill>
                  <a:srgbClr val="838383"/>
                </a:solidFill>
                <a:latin typeface="Arial"/>
                <a:cs typeface="Arial"/>
              </a:rPr>
              <a:t>;</a:t>
            </a:r>
            <a:r>
              <a:rPr sz="800" spc="-125">
                <a:solidFill>
                  <a:srgbClr val="838383"/>
                </a:solidFill>
                <a:latin typeface="Arial"/>
                <a:cs typeface="Arial"/>
              </a:rPr>
              <a:t>1</a:t>
            </a:r>
            <a:r>
              <a:rPr sz="800" spc="75">
                <a:solidFill>
                  <a:srgbClr val="838383"/>
                </a:solidFill>
                <a:latin typeface="Arial"/>
                <a:cs typeface="Arial"/>
              </a:rPr>
              <a:t>2</a:t>
            </a:r>
            <a:r>
              <a:rPr sz="800" spc="-60">
                <a:solidFill>
                  <a:srgbClr val="838383"/>
                </a:solidFill>
                <a:latin typeface="Arial"/>
                <a:cs typeface="Arial"/>
              </a:rPr>
              <a:t>:</a:t>
            </a:r>
            <a:r>
              <a:rPr sz="800" spc="-125">
                <a:solidFill>
                  <a:srgbClr val="838383"/>
                </a:solidFill>
                <a:latin typeface="Arial"/>
                <a:cs typeface="Arial"/>
              </a:rPr>
              <a:t>1</a:t>
            </a:r>
            <a:r>
              <a:rPr sz="800" spc="145">
                <a:solidFill>
                  <a:srgbClr val="838383"/>
                </a:solidFill>
                <a:latin typeface="Arial"/>
                <a:cs typeface="Arial"/>
              </a:rPr>
              <a:t>4</a:t>
            </a:r>
            <a:r>
              <a:rPr sz="800" spc="100">
                <a:solidFill>
                  <a:srgbClr val="838383"/>
                </a:solidFill>
                <a:latin typeface="Arial"/>
                <a:cs typeface="Arial"/>
              </a:rPr>
              <a:t>0</a:t>
            </a:r>
            <a:r>
              <a:rPr sz="800" spc="35">
                <a:solidFill>
                  <a:srgbClr val="838383"/>
                </a:solidFill>
                <a:latin typeface="Arial"/>
                <a:cs typeface="Arial"/>
              </a:rPr>
              <a:t>9-1</a:t>
            </a:r>
            <a:r>
              <a:rPr sz="800" spc="-15">
                <a:solidFill>
                  <a:srgbClr val="838383"/>
                </a:solidFill>
                <a:latin typeface="Arial"/>
                <a:cs typeface="Arial"/>
              </a:rPr>
              <a:t>4</a:t>
            </a:r>
            <a:r>
              <a:rPr sz="800" spc="-30">
                <a:solidFill>
                  <a:srgbClr val="838383"/>
                </a:solidFill>
                <a:latin typeface="Arial"/>
                <a:cs typeface="Arial"/>
              </a:rPr>
              <a:t>1</a:t>
            </a:r>
            <a:r>
              <a:rPr sz="800" spc="-175">
                <a:solidFill>
                  <a:srgbClr val="838383"/>
                </a:solidFill>
                <a:latin typeface="Arial"/>
                <a:cs typeface="Arial"/>
              </a:rPr>
              <a:t>7</a:t>
            </a:r>
            <a:r>
              <a:rPr sz="800" spc="110">
                <a:solidFill>
                  <a:srgbClr val="838383"/>
                </a:solidFill>
                <a:latin typeface="Arial"/>
                <a:cs typeface="Arial"/>
              </a:rPr>
              <a:t>. </a:t>
            </a:r>
            <a:r>
              <a:rPr sz="800" spc="30">
                <a:solidFill>
                  <a:srgbClr val="838383"/>
                </a:solidFill>
                <a:latin typeface="Arial"/>
                <a:cs typeface="Arial"/>
              </a:rPr>
              <a:t>Nunley,</a:t>
            </a:r>
            <a:r>
              <a:rPr sz="800" spc="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65">
                <a:solidFill>
                  <a:srgbClr val="838383"/>
                </a:solidFill>
                <a:latin typeface="Arial"/>
                <a:cs typeface="Arial"/>
              </a:rPr>
              <a:t>et </a:t>
            </a:r>
            <a:r>
              <a:rPr sz="800" spc="15">
                <a:solidFill>
                  <a:srgbClr val="838383"/>
                </a:solidFill>
                <a:latin typeface="Arial"/>
                <a:cs typeface="Arial"/>
              </a:rPr>
              <a:t>al.</a:t>
            </a:r>
            <a:r>
              <a:rPr sz="800" spc="10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60">
                <a:solidFill>
                  <a:srgbClr val="838383"/>
                </a:solidFill>
                <a:latin typeface="Arial"/>
                <a:cs typeface="Arial"/>
              </a:rPr>
              <a:t>Journal</a:t>
            </a:r>
            <a:r>
              <a:rPr sz="800" spc="25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100">
                <a:solidFill>
                  <a:srgbClr val="838383"/>
                </a:solidFill>
                <a:latin typeface="Arial"/>
                <a:cs typeface="Arial"/>
              </a:rPr>
              <a:t>of</a:t>
            </a:r>
            <a:r>
              <a:rPr sz="800" spc="35">
                <a:solidFill>
                  <a:srgbClr val="838383"/>
                </a:solidFill>
                <a:latin typeface="Arial"/>
                <a:cs typeface="Arial"/>
              </a:rPr>
              <a:t> Pain</a:t>
            </a:r>
            <a:r>
              <a:rPr sz="800" spc="50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25">
                <a:solidFill>
                  <a:srgbClr val="838383"/>
                </a:solidFill>
                <a:latin typeface="Arial"/>
                <a:cs typeface="Arial"/>
              </a:rPr>
              <a:t>Research.</a:t>
            </a:r>
            <a:r>
              <a:rPr sz="800" spc="-10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55">
                <a:solidFill>
                  <a:srgbClr val="838383"/>
                </a:solidFill>
                <a:latin typeface="Arial"/>
                <a:cs typeface="Arial"/>
              </a:rPr>
              <a:t>20</a:t>
            </a:r>
            <a:r>
              <a:rPr sz="800" spc="-30">
                <a:solidFill>
                  <a:srgbClr val="838383"/>
                </a:solidFill>
                <a:latin typeface="Arial"/>
                <a:cs typeface="Arial"/>
              </a:rPr>
              <a:t>1</a:t>
            </a:r>
            <a:r>
              <a:rPr sz="800" spc="85">
                <a:solidFill>
                  <a:srgbClr val="838383"/>
                </a:solidFill>
                <a:latin typeface="Arial"/>
                <a:cs typeface="Arial"/>
              </a:rPr>
              <a:t>8</a:t>
            </a:r>
            <a:r>
              <a:rPr sz="800" spc="5">
                <a:solidFill>
                  <a:srgbClr val="838383"/>
                </a:solidFill>
                <a:latin typeface="Arial"/>
                <a:cs typeface="Arial"/>
              </a:rPr>
              <a:t>:</a:t>
            </a:r>
            <a:r>
              <a:rPr sz="800" spc="-125">
                <a:solidFill>
                  <a:srgbClr val="838383"/>
                </a:solidFill>
                <a:latin typeface="Arial"/>
                <a:cs typeface="Arial"/>
              </a:rPr>
              <a:t>11</a:t>
            </a:r>
            <a:r>
              <a:rPr sz="800" spc="-50">
                <a:solidFill>
                  <a:srgbClr val="838383"/>
                </a:solidFill>
                <a:latin typeface="Arial"/>
                <a:cs typeface="Arial"/>
              </a:rPr>
              <a:t> </a:t>
            </a:r>
            <a:r>
              <a:rPr sz="800" spc="75">
                <a:solidFill>
                  <a:srgbClr val="838383"/>
                </a:solidFill>
                <a:latin typeface="Arial"/>
                <a:cs typeface="Arial"/>
              </a:rPr>
              <a:t>2943-2948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77511"/>
            <a:ext cx="11858625" cy="1492250"/>
          </a:xfrm>
          <a:custGeom>
            <a:avLst/>
            <a:gdLst/>
            <a:ahLst/>
            <a:cxnLst/>
            <a:rect l="l" t="t" r="r" b="b"/>
            <a:pathLst>
              <a:path w="11858625" h="1492250">
                <a:moveTo>
                  <a:pt x="0" y="1491996"/>
                </a:moveTo>
                <a:lnTo>
                  <a:pt x="11858244" y="1491996"/>
                </a:lnTo>
                <a:lnTo>
                  <a:pt x="11858244" y="0"/>
                </a:lnTo>
                <a:lnTo>
                  <a:pt x="0" y="0"/>
                </a:lnTo>
                <a:lnTo>
                  <a:pt x="0" y="1491996"/>
                </a:lnTo>
                <a:close/>
              </a:path>
            </a:pathLst>
          </a:custGeom>
          <a:solidFill>
            <a:srgbClr val="003B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48828" y="743712"/>
            <a:ext cx="3709416" cy="5370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03035" y="4291584"/>
            <a:ext cx="1565275" cy="1859280"/>
          </a:xfrm>
          <a:custGeom>
            <a:avLst/>
            <a:gdLst/>
            <a:ahLst/>
            <a:cxnLst/>
            <a:rect l="l" t="t" r="r" b="b"/>
            <a:pathLst>
              <a:path w="1565275" h="1859279">
                <a:moveTo>
                  <a:pt x="1473072" y="0"/>
                </a:moveTo>
                <a:lnTo>
                  <a:pt x="88331" y="74"/>
                </a:lnTo>
                <a:lnTo>
                  <a:pt x="47612" y="11450"/>
                </a:lnTo>
                <a:lnTo>
                  <a:pt x="16960" y="38853"/>
                </a:lnTo>
                <a:lnTo>
                  <a:pt x="1148" y="77512"/>
                </a:lnTo>
                <a:lnTo>
                  <a:pt x="0" y="92075"/>
                </a:lnTo>
                <a:lnTo>
                  <a:pt x="74" y="1770951"/>
                </a:lnTo>
                <a:lnTo>
                  <a:pt x="11450" y="1811689"/>
                </a:lnTo>
                <a:lnTo>
                  <a:pt x="38853" y="1842333"/>
                </a:lnTo>
                <a:lnTo>
                  <a:pt x="77512" y="1858132"/>
                </a:lnTo>
                <a:lnTo>
                  <a:pt x="92075" y="1859280"/>
                </a:lnTo>
                <a:lnTo>
                  <a:pt x="1476816" y="1859205"/>
                </a:lnTo>
                <a:lnTo>
                  <a:pt x="1517535" y="1847839"/>
                </a:lnTo>
                <a:lnTo>
                  <a:pt x="1548187" y="1820448"/>
                </a:lnTo>
                <a:lnTo>
                  <a:pt x="1563999" y="1781779"/>
                </a:lnTo>
                <a:lnTo>
                  <a:pt x="1565147" y="1767205"/>
                </a:lnTo>
                <a:lnTo>
                  <a:pt x="1565073" y="88331"/>
                </a:lnTo>
                <a:lnTo>
                  <a:pt x="1553697" y="47612"/>
                </a:lnTo>
                <a:lnTo>
                  <a:pt x="1526294" y="16960"/>
                </a:lnTo>
                <a:lnTo>
                  <a:pt x="1487635" y="1148"/>
                </a:lnTo>
                <a:lnTo>
                  <a:pt x="1473072" y="0"/>
                </a:lnTo>
                <a:close/>
              </a:path>
            </a:pathLst>
          </a:custGeom>
          <a:solidFill>
            <a:srgbClr val="FBB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47388" y="4291584"/>
            <a:ext cx="1565275" cy="1859280"/>
          </a:xfrm>
          <a:custGeom>
            <a:avLst/>
            <a:gdLst/>
            <a:ahLst/>
            <a:cxnLst/>
            <a:rect l="l" t="t" r="r" b="b"/>
            <a:pathLst>
              <a:path w="1565275" h="1859279">
                <a:moveTo>
                  <a:pt x="1473073" y="0"/>
                </a:moveTo>
                <a:lnTo>
                  <a:pt x="88331" y="74"/>
                </a:lnTo>
                <a:lnTo>
                  <a:pt x="47612" y="11450"/>
                </a:lnTo>
                <a:lnTo>
                  <a:pt x="16960" y="38853"/>
                </a:lnTo>
                <a:lnTo>
                  <a:pt x="1148" y="77512"/>
                </a:lnTo>
                <a:lnTo>
                  <a:pt x="0" y="92075"/>
                </a:lnTo>
                <a:lnTo>
                  <a:pt x="74" y="1770951"/>
                </a:lnTo>
                <a:lnTo>
                  <a:pt x="11450" y="1811689"/>
                </a:lnTo>
                <a:lnTo>
                  <a:pt x="38853" y="1842333"/>
                </a:lnTo>
                <a:lnTo>
                  <a:pt x="77512" y="1858132"/>
                </a:lnTo>
                <a:lnTo>
                  <a:pt x="92075" y="1859280"/>
                </a:lnTo>
                <a:lnTo>
                  <a:pt x="1476816" y="1859205"/>
                </a:lnTo>
                <a:lnTo>
                  <a:pt x="1517535" y="1847839"/>
                </a:lnTo>
                <a:lnTo>
                  <a:pt x="1548187" y="1820448"/>
                </a:lnTo>
                <a:lnTo>
                  <a:pt x="1563999" y="1781779"/>
                </a:lnTo>
                <a:lnTo>
                  <a:pt x="1565148" y="1767205"/>
                </a:lnTo>
                <a:lnTo>
                  <a:pt x="1565073" y="88331"/>
                </a:lnTo>
                <a:lnTo>
                  <a:pt x="1553697" y="47612"/>
                </a:lnTo>
                <a:lnTo>
                  <a:pt x="1526294" y="16960"/>
                </a:lnTo>
                <a:lnTo>
                  <a:pt x="1487635" y="1148"/>
                </a:lnTo>
                <a:lnTo>
                  <a:pt x="1473073" y="0"/>
                </a:lnTo>
                <a:close/>
              </a:path>
            </a:pathLst>
          </a:custGeom>
          <a:solidFill>
            <a:srgbClr val="76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91739" y="4291584"/>
            <a:ext cx="1565275" cy="1859280"/>
          </a:xfrm>
          <a:custGeom>
            <a:avLst/>
            <a:gdLst/>
            <a:ahLst/>
            <a:cxnLst/>
            <a:rect l="l" t="t" r="r" b="b"/>
            <a:pathLst>
              <a:path w="1565275" h="1859279">
                <a:moveTo>
                  <a:pt x="1462532" y="0"/>
                </a:moveTo>
                <a:lnTo>
                  <a:pt x="96314" y="190"/>
                </a:lnTo>
                <a:lnTo>
                  <a:pt x="55486" y="11451"/>
                </a:lnTo>
                <a:lnTo>
                  <a:pt x="23449" y="37347"/>
                </a:lnTo>
                <a:lnTo>
                  <a:pt x="4035" y="74044"/>
                </a:lnTo>
                <a:lnTo>
                  <a:pt x="0" y="102616"/>
                </a:lnTo>
                <a:lnTo>
                  <a:pt x="191" y="1762966"/>
                </a:lnTo>
                <a:lnTo>
                  <a:pt x="11455" y="1803806"/>
                </a:lnTo>
                <a:lnTo>
                  <a:pt x="37350" y="1835840"/>
                </a:lnTo>
                <a:lnTo>
                  <a:pt x="74045" y="1855246"/>
                </a:lnTo>
                <a:lnTo>
                  <a:pt x="102616" y="1859280"/>
                </a:lnTo>
                <a:lnTo>
                  <a:pt x="1468842" y="1859088"/>
                </a:lnTo>
                <a:lnTo>
                  <a:pt x="1509667" y="1847829"/>
                </a:lnTo>
                <a:lnTo>
                  <a:pt x="1541701" y="1821937"/>
                </a:lnTo>
                <a:lnTo>
                  <a:pt x="1561112" y="1785236"/>
                </a:lnTo>
                <a:lnTo>
                  <a:pt x="1565148" y="1756651"/>
                </a:lnTo>
                <a:lnTo>
                  <a:pt x="1564957" y="96314"/>
                </a:lnTo>
                <a:lnTo>
                  <a:pt x="1553696" y="55486"/>
                </a:lnTo>
                <a:lnTo>
                  <a:pt x="1527800" y="23449"/>
                </a:lnTo>
                <a:lnTo>
                  <a:pt x="1491103" y="4035"/>
                </a:lnTo>
                <a:lnTo>
                  <a:pt x="1462532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6091" y="4291584"/>
            <a:ext cx="1564005" cy="1859280"/>
          </a:xfrm>
          <a:custGeom>
            <a:avLst/>
            <a:gdLst/>
            <a:ahLst/>
            <a:cxnLst/>
            <a:rect l="l" t="t" r="r" b="b"/>
            <a:pathLst>
              <a:path w="1564005" h="1859279">
                <a:moveTo>
                  <a:pt x="1461134" y="0"/>
                </a:moveTo>
                <a:lnTo>
                  <a:pt x="96397" y="179"/>
                </a:lnTo>
                <a:lnTo>
                  <a:pt x="55526" y="11370"/>
                </a:lnTo>
                <a:lnTo>
                  <a:pt x="23463" y="37216"/>
                </a:lnTo>
                <a:lnTo>
                  <a:pt x="4037" y="73898"/>
                </a:lnTo>
                <a:lnTo>
                  <a:pt x="0" y="102489"/>
                </a:lnTo>
                <a:lnTo>
                  <a:pt x="181" y="1762912"/>
                </a:lnTo>
                <a:lnTo>
                  <a:pt x="11390" y="1803771"/>
                </a:lnTo>
                <a:lnTo>
                  <a:pt x="37254" y="1835824"/>
                </a:lnTo>
                <a:lnTo>
                  <a:pt x="73943" y="1855243"/>
                </a:lnTo>
                <a:lnTo>
                  <a:pt x="102527" y="1859280"/>
                </a:lnTo>
                <a:lnTo>
                  <a:pt x="1467265" y="1859099"/>
                </a:lnTo>
                <a:lnTo>
                  <a:pt x="1508132" y="1847898"/>
                </a:lnTo>
                <a:lnTo>
                  <a:pt x="1540180" y="1822035"/>
                </a:lnTo>
                <a:lnTo>
                  <a:pt x="1559590" y="1785341"/>
                </a:lnTo>
                <a:lnTo>
                  <a:pt x="1563624" y="1756752"/>
                </a:lnTo>
                <a:lnTo>
                  <a:pt x="1563445" y="96388"/>
                </a:lnTo>
                <a:lnTo>
                  <a:pt x="1552262" y="55509"/>
                </a:lnTo>
                <a:lnTo>
                  <a:pt x="1526417" y="23451"/>
                </a:lnTo>
                <a:lnTo>
                  <a:pt x="1489730" y="4035"/>
                </a:lnTo>
                <a:lnTo>
                  <a:pt x="1461134" y="0"/>
                </a:lnTo>
                <a:close/>
              </a:path>
            </a:pathLst>
          </a:custGeom>
          <a:solidFill>
            <a:srgbClr val="1E84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7636" y="4684776"/>
            <a:ext cx="142240" cy="152400"/>
          </a:xfrm>
          <a:custGeom>
            <a:avLst/>
            <a:gdLst/>
            <a:ahLst/>
            <a:cxnLst/>
            <a:rect l="l" t="t" r="r" b="b"/>
            <a:pathLst>
              <a:path w="142240" h="152400">
                <a:moveTo>
                  <a:pt x="76601" y="98425"/>
                </a:moveTo>
                <a:lnTo>
                  <a:pt x="60515" y="98425"/>
                </a:lnTo>
                <a:lnTo>
                  <a:pt x="78562" y="147574"/>
                </a:lnTo>
                <a:lnTo>
                  <a:pt x="79628" y="149479"/>
                </a:lnTo>
                <a:lnTo>
                  <a:pt x="80949" y="150749"/>
                </a:lnTo>
                <a:lnTo>
                  <a:pt x="82803" y="151892"/>
                </a:lnTo>
                <a:lnTo>
                  <a:pt x="84937" y="152400"/>
                </a:lnTo>
                <a:lnTo>
                  <a:pt x="85458" y="152400"/>
                </a:lnTo>
                <a:lnTo>
                  <a:pt x="104965" y="127507"/>
                </a:lnTo>
                <a:lnTo>
                  <a:pt x="87058" y="127507"/>
                </a:lnTo>
                <a:lnTo>
                  <a:pt x="76601" y="98425"/>
                </a:lnTo>
                <a:close/>
              </a:path>
              <a:path w="142240" h="152400">
                <a:moveTo>
                  <a:pt x="128460" y="58419"/>
                </a:moveTo>
                <a:lnTo>
                  <a:pt x="87058" y="127507"/>
                </a:lnTo>
                <a:lnTo>
                  <a:pt x="104965" y="127507"/>
                </a:lnTo>
                <a:lnTo>
                  <a:pt x="141731" y="66167"/>
                </a:lnTo>
                <a:lnTo>
                  <a:pt x="128460" y="58419"/>
                </a:lnTo>
                <a:close/>
              </a:path>
              <a:path w="142240" h="152400">
                <a:moveTo>
                  <a:pt x="56794" y="0"/>
                </a:moveTo>
                <a:lnTo>
                  <a:pt x="1066" y="96012"/>
                </a:lnTo>
                <a:lnTo>
                  <a:pt x="266" y="97917"/>
                </a:lnTo>
                <a:lnTo>
                  <a:pt x="0" y="99949"/>
                </a:lnTo>
                <a:lnTo>
                  <a:pt x="533" y="102362"/>
                </a:lnTo>
                <a:lnTo>
                  <a:pt x="1320" y="104267"/>
                </a:lnTo>
                <a:lnTo>
                  <a:pt x="2920" y="105791"/>
                </a:lnTo>
                <a:lnTo>
                  <a:pt x="4508" y="106934"/>
                </a:lnTo>
                <a:lnTo>
                  <a:pt x="6629" y="107442"/>
                </a:lnTo>
                <a:lnTo>
                  <a:pt x="9029" y="107187"/>
                </a:lnTo>
                <a:lnTo>
                  <a:pt x="60515" y="98425"/>
                </a:lnTo>
                <a:lnTo>
                  <a:pt x="76601" y="98425"/>
                </a:lnTo>
                <a:lnTo>
                  <a:pt x="73450" y="89662"/>
                </a:lnTo>
                <a:lnTo>
                  <a:pt x="22301" y="89662"/>
                </a:lnTo>
                <a:lnTo>
                  <a:pt x="70065" y="7366"/>
                </a:lnTo>
                <a:lnTo>
                  <a:pt x="56794" y="0"/>
                </a:lnTo>
                <a:close/>
              </a:path>
              <a:path w="142240" h="152400">
                <a:moveTo>
                  <a:pt x="65824" y="82550"/>
                </a:moveTo>
                <a:lnTo>
                  <a:pt x="64490" y="82804"/>
                </a:lnTo>
                <a:lnTo>
                  <a:pt x="22301" y="89662"/>
                </a:lnTo>
                <a:lnTo>
                  <a:pt x="73450" y="89662"/>
                </a:lnTo>
                <a:lnTo>
                  <a:pt x="72720" y="87630"/>
                </a:lnTo>
                <a:lnTo>
                  <a:pt x="72186" y="86232"/>
                </a:lnTo>
                <a:lnTo>
                  <a:pt x="71399" y="85217"/>
                </a:lnTo>
                <a:lnTo>
                  <a:pt x="70332" y="84455"/>
                </a:lnTo>
                <a:lnTo>
                  <a:pt x="69278" y="83566"/>
                </a:lnTo>
                <a:lnTo>
                  <a:pt x="68211" y="83057"/>
                </a:lnTo>
                <a:lnTo>
                  <a:pt x="66890" y="82804"/>
                </a:lnTo>
                <a:lnTo>
                  <a:pt x="65824" y="82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14044" y="4686300"/>
            <a:ext cx="142240" cy="151130"/>
          </a:xfrm>
          <a:custGeom>
            <a:avLst/>
            <a:gdLst/>
            <a:ahLst/>
            <a:cxnLst/>
            <a:rect l="l" t="t" r="r" b="b"/>
            <a:pathLst>
              <a:path w="142240" h="151129">
                <a:moveTo>
                  <a:pt x="13030" y="57657"/>
                </a:moveTo>
                <a:lnTo>
                  <a:pt x="49453" y="147447"/>
                </a:lnTo>
                <a:lnTo>
                  <a:pt x="55841" y="150875"/>
                </a:lnTo>
                <a:lnTo>
                  <a:pt x="56642" y="150875"/>
                </a:lnTo>
                <a:lnTo>
                  <a:pt x="70338" y="125983"/>
                </a:lnTo>
                <a:lnTo>
                  <a:pt x="54241" y="125983"/>
                </a:lnTo>
                <a:lnTo>
                  <a:pt x="13030" y="57657"/>
                </a:lnTo>
                <a:close/>
              </a:path>
              <a:path w="142240" h="151129">
                <a:moveTo>
                  <a:pt x="76047" y="81152"/>
                </a:moveTo>
                <a:lnTo>
                  <a:pt x="54241" y="125983"/>
                </a:lnTo>
                <a:lnTo>
                  <a:pt x="70338" y="125983"/>
                </a:lnTo>
                <a:lnTo>
                  <a:pt x="80835" y="97027"/>
                </a:lnTo>
                <a:lnTo>
                  <a:pt x="141543" y="97027"/>
                </a:lnTo>
                <a:lnTo>
                  <a:pt x="141465" y="96393"/>
                </a:lnTo>
                <a:lnTo>
                  <a:pt x="140665" y="94614"/>
                </a:lnTo>
                <a:lnTo>
                  <a:pt x="136971" y="88264"/>
                </a:lnTo>
                <a:lnTo>
                  <a:pt x="119659" y="88264"/>
                </a:lnTo>
                <a:lnTo>
                  <a:pt x="77381" y="81406"/>
                </a:lnTo>
                <a:lnTo>
                  <a:pt x="76047" y="81152"/>
                </a:lnTo>
                <a:close/>
              </a:path>
              <a:path w="142240" h="151129">
                <a:moveTo>
                  <a:pt x="141543" y="97027"/>
                </a:moveTo>
                <a:lnTo>
                  <a:pt x="80835" y="97027"/>
                </a:lnTo>
                <a:lnTo>
                  <a:pt x="132689" y="105663"/>
                </a:lnTo>
                <a:lnTo>
                  <a:pt x="134823" y="105918"/>
                </a:lnTo>
                <a:lnTo>
                  <a:pt x="136944" y="105410"/>
                </a:lnTo>
                <a:lnTo>
                  <a:pt x="139077" y="104393"/>
                </a:lnTo>
                <a:lnTo>
                  <a:pt x="140398" y="102743"/>
                </a:lnTo>
                <a:lnTo>
                  <a:pt x="141465" y="100964"/>
                </a:lnTo>
                <a:lnTo>
                  <a:pt x="141731" y="98551"/>
                </a:lnTo>
                <a:lnTo>
                  <a:pt x="141543" y="97027"/>
                </a:lnTo>
                <a:close/>
              </a:path>
              <a:path w="142240" h="151129">
                <a:moveTo>
                  <a:pt x="85623" y="0"/>
                </a:moveTo>
                <a:lnTo>
                  <a:pt x="72326" y="7366"/>
                </a:lnTo>
                <a:lnTo>
                  <a:pt x="119659" y="88264"/>
                </a:lnTo>
                <a:lnTo>
                  <a:pt x="136971" y="88264"/>
                </a:lnTo>
                <a:lnTo>
                  <a:pt x="856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5736" y="4477511"/>
            <a:ext cx="285115" cy="285115"/>
          </a:xfrm>
          <a:custGeom>
            <a:avLst/>
            <a:gdLst/>
            <a:ahLst/>
            <a:cxnLst/>
            <a:rect l="l" t="t" r="r" b="b"/>
            <a:pathLst>
              <a:path w="285115" h="285114">
                <a:moveTo>
                  <a:pt x="142494" y="0"/>
                </a:moveTo>
                <a:lnTo>
                  <a:pt x="99847" y="6350"/>
                </a:lnTo>
                <a:lnTo>
                  <a:pt x="93497" y="8762"/>
                </a:lnTo>
                <a:lnTo>
                  <a:pt x="86867" y="11049"/>
                </a:lnTo>
                <a:lnTo>
                  <a:pt x="80784" y="13969"/>
                </a:lnTo>
                <a:lnTo>
                  <a:pt x="74422" y="17399"/>
                </a:lnTo>
                <a:lnTo>
                  <a:pt x="68338" y="20827"/>
                </a:lnTo>
                <a:lnTo>
                  <a:pt x="62776" y="24637"/>
                </a:lnTo>
                <a:lnTo>
                  <a:pt x="57213" y="28320"/>
                </a:lnTo>
                <a:lnTo>
                  <a:pt x="46354" y="36956"/>
                </a:lnTo>
                <a:lnTo>
                  <a:pt x="41579" y="42037"/>
                </a:lnTo>
                <a:lnTo>
                  <a:pt x="36817" y="46736"/>
                </a:lnTo>
                <a:lnTo>
                  <a:pt x="13766" y="80899"/>
                </a:lnTo>
                <a:lnTo>
                  <a:pt x="6362" y="100202"/>
                </a:lnTo>
                <a:lnTo>
                  <a:pt x="4241" y="106806"/>
                </a:lnTo>
                <a:lnTo>
                  <a:pt x="2654" y="113664"/>
                </a:lnTo>
                <a:lnTo>
                  <a:pt x="1587" y="120523"/>
                </a:lnTo>
                <a:lnTo>
                  <a:pt x="533" y="128015"/>
                </a:lnTo>
                <a:lnTo>
                  <a:pt x="0" y="135127"/>
                </a:lnTo>
                <a:lnTo>
                  <a:pt x="0" y="149860"/>
                </a:lnTo>
                <a:lnTo>
                  <a:pt x="8470" y="191388"/>
                </a:lnTo>
                <a:lnTo>
                  <a:pt x="24371" y="221742"/>
                </a:lnTo>
                <a:lnTo>
                  <a:pt x="32308" y="232918"/>
                </a:lnTo>
                <a:lnTo>
                  <a:pt x="36817" y="238251"/>
                </a:lnTo>
                <a:lnTo>
                  <a:pt x="46354" y="247650"/>
                </a:lnTo>
                <a:lnTo>
                  <a:pt x="51917" y="252221"/>
                </a:lnTo>
                <a:lnTo>
                  <a:pt x="57213" y="256667"/>
                </a:lnTo>
                <a:lnTo>
                  <a:pt x="62776" y="260350"/>
                </a:lnTo>
                <a:lnTo>
                  <a:pt x="68338" y="264160"/>
                </a:lnTo>
                <a:lnTo>
                  <a:pt x="74422" y="267588"/>
                </a:lnTo>
                <a:lnTo>
                  <a:pt x="80784" y="270763"/>
                </a:lnTo>
                <a:lnTo>
                  <a:pt x="86867" y="273557"/>
                </a:lnTo>
                <a:lnTo>
                  <a:pt x="93497" y="275970"/>
                </a:lnTo>
                <a:lnTo>
                  <a:pt x="99847" y="278383"/>
                </a:lnTo>
                <a:lnTo>
                  <a:pt x="113626" y="282067"/>
                </a:lnTo>
                <a:lnTo>
                  <a:pt x="120776" y="283082"/>
                </a:lnTo>
                <a:lnTo>
                  <a:pt x="127660" y="284225"/>
                </a:lnTo>
                <a:lnTo>
                  <a:pt x="135077" y="284733"/>
                </a:lnTo>
                <a:lnTo>
                  <a:pt x="142494" y="284988"/>
                </a:lnTo>
                <a:lnTo>
                  <a:pt x="149644" y="284733"/>
                </a:lnTo>
                <a:lnTo>
                  <a:pt x="157060" y="284225"/>
                </a:lnTo>
                <a:lnTo>
                  <a:pt x="164210" y="283082"/>
                </a:lnTo>
                <a:lnTo>
                  <a:pt x="171094" y="282067"/>
                </a:lnTo>
                <a:lnTo>
                  <a:pt x="205984" y="269875"/>
                </a:lnTo>
                <a:lnTo>
                  <a:pt x="142494" y="269875"/>
                </a:lnTo>
                <a:lnTo>
                  <a:pt x="135877" y="269620"/>
                </a:lnTo>
                <a:lnTo>
                  <a:pt x="129247" y="269113"/>
                </a:lnTo>
                <a:lnTo>
                  <a:pt x="122897" y="268350"/>
                </a:lnTo>
                <a:lnTo>
                  <a:pt x="116801" y="267335"/>
                </a:lnTo>
                <a:lnTo>
                  <a:pt x="110705" y="265683"/>
                </a:lnTo>
                <a:lnTo>
                  <a:pt x="104622" y="264160"/>
                </a:lnTo>
                <a:lnTo>
                  <a:pt x="66217" y="244601"/>
                </a:lnTo>
                <a:lnTo>
                  <a:pt x="36550" y="213613"/>
                </a:lnTo>
                <a:lnTo>
                  <a:pt x="27546" y="197485"/>
                </a:lnTo>
                <a:lnTo>
                  <a:pt x="24891" y="191896"/>
                </a:lnTo>
                <a:lnTo>
                  <a:pt x="14897" y="149860"/>
                </a:lnTo>
                <a:lnTo>
                  <a:pt x="14897" y="135127"/>
                </a:lnTo>
                <a:lnTo>
                  <a:pt x="24891" y="92837"/>
                </a:lnTo>
                <a:lnTo>
                  <a:pt x="47942" y="56895"/>
                </a:lnTo>
                <a:lnTo>
                  <a:pt x="81838" y="30352"/>
                </a:lnTo>
                <a:lnTo>
                  <a:pt x="122897" y="16637"/>
                </a:lnTo>
                <a:lnTo>
                  <a:pt x="142494" y="15112"/>
                </a:lnTo>
                <a:lnTo>
                  <a:pt x="206324" y="15112"/>
                </a:lnTo>
                <a:lnTo>
                  <a:pt x="204203" y="13969"/>
                </a:lnTo>
                <a:lnTo>
                  <a:pt x="164210" y="1524"/>
                </a:lnTo>
                <a:lnTo>
                  <a:pt x="149644" y="254"/>
                </a:lnTo>
                <a:lnTo>
                  <a:pt x="142494" y="0"/>
                </a:lnTo>
                <a:close/>
              </a:path>
              <a:path w="285115" h="285114">
                <a:moveTo>
                  <a:pt x="206324" y="15112"/>
                </a:moveTo>
                <a:lnTo>
                  <a:pt x="142494" y="15112"/>
                </a:lnTo>
                <a:lnTo>
                  <a:pt x="148856" y="15367"/>
                </a:lnTo>
                <a:lnTo>
                  <a:pt x="155206" y="15875"/>
                </a:lnTo>
                <a:lnTo>
                  <a:pt x="197586" y="27812"/>
                </a:lnTo>
                <a:lnTo>
                  <a:pt x="203149" y="30352"/>
                </a:lnTo>
                <a:lnTo>
                  <a:pt x="213740" y="36702"/>
                </a:lnTo>
                <a:lnTo>
                  <a:pt x="218770" y="40131"/>
                </a:lnTo>
                <a:lnTo>
                  <a:pt x="223545" y="44450"/>
                </a:lnTo>
                <a:lnTo>
                  <a:pt x="232549" y="52324"/>
                </a:lnTo>
                <a:lnTo>
                  <a:pt x="237045" y="56895"/>
                </a:lnTo>
                <a:lnTo>
                  <a:pt x="241020" y="61340"/>
                </a:lnTo>
                <a:lnTo>
                  <a:pt x="244728" y="66039"/>
                </a:lnTo>
                <a:lnTo>
                  <a:pt x="248170" y="71374"/>
                </a:lnTo>
                <a:lnTo>
                  <a:pt x="251612" y="76454"/>
                </a:lnTo>
                <a:lnTo>
                  <a:pt x="267512" y="116586"/>
                </a:lnTo>
                <a:lnTo>
                  <a:pt x="270154" y="142239"/>
                </a:lnTo>
                <a:lnTo>
                  <a:pt x="269887" y="149098"/>
                </a:lnTo>
                <a:lnTo>
                  <a:pt x="259829" y="191896"/>
                </a:lnTo>
                <a:lnTo>
                  <a:pt x="237045" y="227837"/>
                </a:lnTo>
                <a:lnTo>
                  <a:pt x="203149" y="254381"/>
                </a:lnTo>
                <a:lnTo>
                  <a:pt x="161823" y="268350"/>
                </a:lnTo>
                <a:lnTo>
                  <a:pt x="142494" y="269875"/>
                </a:lnTo>
                <a:lnTo>
                  <a:pt x="205984" y="269875"/>
                </a:lnTo>
                <a:lnTo>
                  <a:pt x="238378" y="247650"/>
                </a:lnTo>
                <a:lnTo>
                  <a:pt x="260616" y="221742"/>
                </a:lnTo>
                <a:lnTo>
                  <a:pt x="264591" y="216281"/>
                </a:lnTo>
                <a:lnTo>
                  <a:pt x="280479" y="178181"/>
                </a:lnTo>
                <a:lnTo>
                  <a:pt x="284988" y="142239"/>
                </a:lnTo>
                <a:lnTo>
                  <a:pt x="284721" y="135127"/>
                </a:lnTo>
                <a:lnTo>
                  <a:pt x="276250" y="93344"/>
                </a:lnTo>
                <a:lnTo>
                  <a:pt x="256654" y="57404"/>
                </a:lnTo>
                <a:lnTo>
                  <a:pt x="227774" y="28320"/>
                </a:lnTo>
                <a:lnTo>
                  <a:pt x="210565" y="17399"/>
                </a:lnTo>
                <a:lnTo>
                  <a:pt x="206324" y="151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2791" y="4546091"/>
            <a:ext cx="149860" cy="142240"/>
          </a:xfrm>
          <a:custGeom>
            <a:avLst/>
            <a:gdLst/>
            <a:ahLst/>
            <a:cxnLst/>
            <a:rect l="l" t="t" r="r" b="b"/>
            <a:pathLst>
              <a:path w="149859" h="142239">
                <a:moveTo>
                  <a:pt x="74803" y="0"/>
                </a:moveTo>
                <a:lnTo>
                  <a:pt x="47675" y="44576"/>
                </a:lnTo>
                <a:lnTo>
                  <a:pt x="7378" y="44576"/>
                </a:lnTo>
                <a:lnTo>
                  <a:pt x="0" y="51942"/>
                </a:lnTo>
                <a:lnTo>
                  <a:pt x="0" y="52958"/>
                </a:lnTo>
                <a:lnTo>
                  <a:pt x="2895" y="57911"/>
                </a:lnTo>
                <a:lnTo>
                  <a:pt x="36347" y="84835"/>
                </a:lnTo>
                <a:lnTo>
                  <a:pt x="22656" y="131952"/>
                </a:lnTo>
                <a:lnTo>
                  <a:pt x="22656" y="133095"/>
                </a:lnTo>
                <a:lnTo>
                  <a:pt x="22390" y="134619"/>
                </a:lnTo>
                <a:lnTo>
                  <a:pt x="22656" y="135635"/>
                </a:lnTo>
                <a:lnTo>
                  <a:pt x="22910" y="136778"/>
                </a:lnTo>
                <a:lnTo>
                  <a:pt x="23177" y="137794"/>
                </a:lnTo>
                <a:lnTo>
                  <a:pt x="23964" y="138556"/>
                </a:lnTo>
                <a:lnTo>
                  <a:pt x="24498" y="139572"/>
                </a:lnTo>
                <a:lnTo>
                  <a:pt x="25285" y="140207"/>
                </a:lnTo>
                <a:lnTo>
                  <a:pt x="26339" y="140969"/>
                </a:lnTo>
                <a:lnTo>
                  <a:pt x="27393" y="141223"/>
                </a:lnTo>
                <a:lnTo>
                  <a:pt x="28448" y="141731"/>
                </a:lnTo>
                <a:lnTo>
                  <a:pt x="30556" y="141731"/>
                </a:lnTo>
                <a:lnTo>
                  <a:pt x="32664" y="141223"/>
                </a:lnTo>
                <a:lnTo>
                  <a:pt x="33718" y="140715"/>
                </a:lnTo>
                <a:lnTo>
                  <a:pt x="70938" y="117474"/>
                </a:lnTo>
                <a:lnTo>
                  <a:pt x="42405" y="117474"/>
                </a:lnTo>
                <a:lnTo>
                  <a:pt x="51892" y="84073"/>
                </a:lnTo>
                <a:lnTo>
                  <a:pt x="52412" y="81914"/>
                </a:lnTo>
                <a:lnTo>
                  <a:pt x="51892" y="79501"/>
                </a:lnTo>
                <a:lnTo>
                  <a:pt x="51104" y="77723"/>
                </a:lnTo>
                <a:lnTo>
                  <a:pt x="50304" y="76707"/>
                </a:lnTo>
                <a:lnTo>
                  <a:pt x="28714" y="59562"/>
                </a:lnTo>
                <a:lnTo>
                  <a:pt x="52412" y="59562"/>
                </a:lnTo>
                <a:lnTo>
                  <a:pt x="74803" y="24002"/>
                </a:lnTo>
                <a:lnTo>
                  <a:pt x="91408" y="24002"/>
                </a:lnTo>
                <a:lnTo>
                  <a:pt x="76657" y="253"/>
                </a:lnTo>
                <a:lnTo>
                  <a:pt x="74803" y="0"/>
                </a:lnTo>
                <a:close/>
              </a:path>
              <a:path w="149859" h="142239">
                <a:moveTo>
                  <a:pt x="103092" y="115061"/>
                </a:moveTo>
                <a:lnTo>
                  <a:pt x="74803" y="115061"/>
                </a:lnTo>
                <a:lnTo>
                  <a:pt x="115633" y="140715"/>
                </a:lnTo>
                <a:lnTo>
                  <a:pt x="117475" y="141477"/>
                </a:lnTo>
                <a:lnTo>
                  <a:pt x="119583" y="141731"/>
                </a:lnTo>
                <a:lnTo>
                  <a:pt x="120904" y="141731"/>
                </a:lnTo>
                <a:lnTo>
                  <a:pt x="126961" y="135635"/>
                </a:lnTo>
                <a:lnTo>
                  <a:pt x="126961" y="133095"/>
                </a:lnTo>
                <a:lnTo>
                  <a:pt x="126695" y="131952"/>
                </a:lnTo>
                <a:lnTo>
                  <a:pt x="122488" y="117474"/>
                </a:lnTo>
                <a:lnTo>
                  <a:pt x="106946" y="117474"/>
                </a:lnTo>
                <a:lnTo>
                  <a:pt x="103092" y="115061"/>
                </a:lnTo>
                <a:close/>
              </a:path>
              <a:path w="149859" h="142239">
                <a:moveTo>
                  <a:pt x="74803" y="98805"/>
                </a:moveTo>
                <a:lnTo>
                  <a:pt x="72694" y="99059"/>
                </a:lnTo>
                <a:lnTo>
                  <a:pt x="70853" y="99821"/>
                </a:lnTo>
                <a:lnTo>
                  <a:pt x="42405" y="117474"/>
                </a:lnTo>
                <a:lnTo>
                  <a:pt x="70938" y="117474"/>
                </a:lnTo>
                <a:lnTo>
                  <a:pt x="74803" y="115061"/>
                </a:lnTo>
                <a:lnTo>
                  <a:pt x="103092" y="115061"/>
                </a:lnTo>
                <a:lnTo>
                  <a:pt x="78752" y="99821"/>
                </a:lnTo>
                <a:lnTo>
                  <a:pt x="76657" y="99059"/>
                </a:lnTo>
                <a:lnTo>
                  <a:pt x="74803" y="98805"/>
                </a:lnTo>
                <a:close/>
              </a:path>
              <a:path w="149859" h="142239">
                <a:moveTo>
                  <a:pt x="91408" y="24002"/>
                </a:moveTo>
                <a:lnTo>
                  <a:pt x="74803" y="24002"/>
                </a:lnTo>
                <a:lnTo>
                  <a:pt x="90614" y="55625"/>
                </a:lnTo>
                <a:lnTo>
                  <a:pt x="91668" y="57149"/>
                </a:lnTo>
                <a:lnTo>
                  <a:pt x="93243" y="58546"/>
                </a:lnTo>
                <a:lnTo>
                  <a:pt x="95084" y="59308"/>
                </a:lnTo>
                <a:lnTo>
                  <a:pt x="97193" y="59562"/>
                </a:lnTo>
                <a:lnTo>
                  <a:pt x="120637" y="59562"/>
                </a:lnTo>
                <a:lnTo>
                  <a:pt x="99047" y="76707"/>
                </a:lnTo>
                <a:lnTo>
                  <a:pt x="98513" y="77723"/>
                </a:lnTo>
                <a:lnTo>
                  <a:pt x="97459" y="79501"/>
                </a:lnTo>
                <a:lnTo>
                  <a:pt x="97193" y="81914"/>
                </a:lnTo>
                <a:lnTo>
                  <a:pt x="97193" y="82930"/>
                </a:lnTo>
                <a:lnTo>
                  <a:pt x="97459" y="84073"/>
                </a:lnTo>
                <a:lnTo>
                  <a:pt x="106946" y="117474"/>
                </a:lnTo>
                <a:lnTo>
                  <a:pt x="122488" y="117474"/>
                </a:lnTo>
                <a:lnTo>
                  <a:pt x="113004" y="84835"/>
                </a:lnTo>
                <a:lnTo>
                  <a:pt x="146723" y="57911"/>
                </a:lnTo>
                <a:lnTo>
                  <a:pt x="148297" y="56387"/>
                </a:lnTo>
                <a:lnTo>
                  <a:pt x="148831" y="55371"/>
                </a:lnTo>
                <a:lnTo>
                  <a:pt x="149352" y="52958"/>
                </a:lnTo>
                <a:lnTo>
                  <a:pt x="149352" y="50545"/>
                </a:lnTo>
                <a:lnTo>
                  <a:pt x="149085" y="49529"/>
                </a:lnTo>
                <a:lnTo>
                  <a:pt x="148564" y="48513"/>
                </a:lnTo>
                <a:lnTo>
                  <a:pt x="148031" y="47370"/>
                </a:lnTo>
                <a:lnTo>
                  <a:pt x="141973" y="44576"/>
                </a:lnTo>
                <a:lnTo>
                  <a:pt x="101676" y="44576"/>
                </a:lnTo>
                <a:lnTo>
                  <a:pt x="91408" y="24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25673" y="4545329"/>
            <a:ext cx="208915" cy="213360"/>
          </a:xfrm>
          <a:custGeom>
            <a:avLst/>
            <a:gdLst/>
            <a:ahLst/>
            <a:cxnLst/>
            <a:rect l="l" t="t" r="r" b="b"/>
            <a:pathLst>
              <a:path w="208914" h="213360">
                <a:moveTo>
                  <a:pt x="112649" y="0"/>
                </a:moveTo>
                <a:lnTo>
                  <a:pt x="120142" y="0"/>
                </a:lnTo>
                <a:lnTo>
                  <a:pt x="127634" y="7493"/>
                </a:lnTo>
                <a:lnTo>
                  <a:pt x="127634" y="15113"/>
                </a:lnTo>
                <a:lnTo>
                  <a:pt x="127635" y="49092"/>
                </a:lnTo>
                <a:lnTo>
                  <a:pt x="127634" y="75472"/>
                </a:lnTo>
                <a:lnTo>
                  <a:pt x="127635" y="95213"/>
                </a:lnTo>
                <a:lnTo>
                  <a:pt x="127634" y="109279"/>
                </a:lnTo>
                <a:lnTo>
                  <a:pt x="127634" y="118632"/>
                </a:lnTo>
                <a:lnTo>
                  <a:pt x="127635" y="124232"/>
                </a:lnTo>
                <a:lnTo>
                  <a:pt x="127635" y="127043"/>
                </a:lnTo>
                <a:lnTo>
                  <a:pt x="127634" y="128026"/>
                </a:lnTo>
                <a:lnTo>
                  <a:pt x="127634" y="135763"/>
                </a:lnTo>
                <a:lnTo>
                  <a:pt x="131444" y="139446"/>
                </a:lnTo>
                <a:lnTo>
                  <a:pt x="138937" y="131953"/>
                </a:lnTo>
                <a:lnTo>
                  <a:pt x="160725" y="112300"/>
                </a:lnTo>
                <a:lnTo>
                  <a:pt x="171879" y="102239"/>
                </a:lnTo>
                <a:lnTo>
                  <a:pt x="175960" y="98557"/>
                </a:lnTo>
                <a:lnTo>
                  <a:pt x="187952" y="93747"/>
                </a:lnTo>
                <a:lnTo>
                  <a:pt x="197834" y="97021"/>
                </a:lnTo>
                <a:lnTo>
                  <a:pt x="202819" y="101727"/>
                </a:lnTo>
                <a:lnTo>
                  <a:pt x="208413" y="112332"/>
                </a:lnTo>
                <a:lnTo>
                  <a:pt x="204226" y="122926"/>
                </a:lnTo>
                <a:lnTo>
                  <a:pt x="179537" y="146687"/>
                </a:lnTo>
                <a:lnTo>
                  <a:pt x="159975" y="165512"/>
                </a:lnTo>
                <a:lnTo>
                  <a:pt x="144943" y="179978"/>
                </a:lnTo>
                <a:lnTo>
                  <a:pt x="133846" y="190658"/>
                </a:lnTo>
                <a:lnTo>
                  <a:pt x="126086" y="198126"/>
                </a:lnTo>
                <a:lnTo>
                  <a:pt x="121066" y="202957"/>
                </a:lnTo>
                <a:lnTo>
                  <a:pt x="118189" y="205725"/>
                </a:lnTo>
                <a:lnTo>
                  <a:pt x="116859" y="207005"/>
                </a:lnTo>
                <a:lnTo>
                  <a:pt x="116479" y="207371"/>
                </a:lnTo>
                <a:lnTo>
                  <a:pt x="105889" y="212984"/>
                </a:lnTo>
                <a:lnTo>
                  <a:pt x="95303" y="208746"/>
                </a:lnTo>
                <a:lnTo>
                  <a:pt x="70585" y="185020"/>
                </a:lnTo>
                <a:lnTo>
                  <a:pt x="51004" y="166225"/>
                </a:lnTo>
                <a:lnTo>
                  <a:pt x="35962" y="151786"/>
                </a:lnTo>
                <a:lnTo>
                  <a:pt x="24860" y="141130"/>
                </a:lnTo>
                <a:lnTo>
                  <a:pt x="17101" y="133682"/>
                </a:lnTo>
                <a:lnTo>
                  <a:pt x="12085" y="128867"/>
                </a:lnTo>
                <a:lnTo>
                  <a:pt x="9213" y="126111"/>
                </a:lnTo>
                <a:lnTo>
                  <a:pt x="7889" y="124840"/>
                </a:lnTo>
                <a:lnTo>
                  <a:pt x="7512" y="124479"/>
                </a:lnTo>
                <a:lnTo>
                  <a:pt x="0" y="120650"/>
                </a:lnTo>
                <a:lnTo>
                  <a:pt x="0" y="109347"/>
                </a:lnTo>
                <a:lnTo>
                  <a:pt x="7493" y="105537"/>
                </a:lnTo>
                <a:lnTo>
                  <a:pt x="11302" y="101727"/>
                </a:lnTo>
                <a:lnTo>
                  <a:pt x="14986" y="94234"/>
                </a:lnTo>
                <a:lnTo>
                  <a:pt x="26288" y="94234"/>
                </a:lnTo>
                <a:lnTo>
                  <a:pt x="33781" y="98044"/>
                </a:lnTo>
                <a:lnTo>
                  <a:pt x="54773" y="119105"/>
                </a:lnTo>
                <a:lnTo>
                  <a:pt x="65995" y="130366"/>
                </a:lnTo>
                <a:lnTo>
                  <a:pt x="70507" y="134893"/>
                </a:lnTo>
                <a:lnTo>
                  <a:pt x="71370" y="135759"/>
                </a:lnTo>
                <a:lnTo>
                  <a:pt x="78867" y="139446"/>
                </a:lnTo>
                <a:lnTo>
                  <a:pt x="82676" y="135763"/>
                </a:lnTo>
                <a:lnTo>
                  <a:pt x="82676" y="128143"/>
                </a:lnTo>
                <a:lnTo>
                  <a:pt x="82676" y="94163"/>
                </a:lnTo>
                <a:lnTo>
                  <a:pt x="82676" y="67783"/>
                </a:lnTo>
                <a:lnTo>
                  <a:pt x="82677" y="48042"/>
                </a:lnTo>
                <a:lnTo>
                  <a:pt x="82676" y="33976"/>
                </a:lnTo>
                <a:lnTo>
                  <a:pt x="82676" y="24623"/>
                </a:lnTo>
                <a:lnTo>
                  <a:pt x="82676" y="19023"/>
                </a:lnTo>
                <a:lnTo>
                  <a:pt x="82676" y="16212"/>
                </a:lnTo>
                <a:lnTo>
                  <a:pt x="82676" y="15229"/>
                </a:lnTo>
                <a:lnTo>
                  <a:pt x="82676" y="7493"/>
                </a:lnTo>
                <a:lnTo>
                  <a:pt x="90169" y="0"/>
                </a:lnTo>
                <a:lnTo>
                  <a:pt x="97662" y="0"/>
                </a:lnTo>
                <a:lnTo>
                  <a:pt x="112649" y="0"/>
                </a:lnTo>
                <a:close/>
              </a:path>
            </a:pathLst>
          </a:custGeom>
          <a:ln w="137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58617" y="4485924"/>
            <a:ext cx="344805" cy="346075"/>
          </a:xfrm>
          <a:custGeom>
            <a:avLst/>
            <a:gdLst/>
            <a:ahLst/>
            <a:cxnLst/>
            <a:rect l="l" t="t" r="r" b="b"/>
            <a:pathLst>
              <a:path w="344805" h="346075">
                <a:moveTo>
                  <a:pt x="0" y="172943"/>
                </a:moveTo>
                <a:lnTo>
                  <a:pt x="5410" y="129765"/>
                </a:lnTo>
                <a:lnTo>
                  <a:pt x="20742" y="90579"/>
                </a:lnTo>
                <a:lnTo>
                  <a:pt x="44649" y="56742"/>
                </a:lnTo>
                <a:lnTo>
                  <a:pt x="75783" y="29611"/>
                </a:lnTo>
                <a:lnTo>
                  <a:pt x="112796" y="10541"/>
                </a:lnTo>
                <a:lnTo>
                  <a:pt x="154341" y="889"/>
                </a:lnTo>
                <a:lnTo>
                  <a:pt x="168964" y="0"/>
                </a:lnTo>
                <a:lnTo>
                  <a:pt x="183997" y="604"/>
                </a:lnTo>
                <a:lnTo>
                  <a:pt x="226602" y="9342"/>
                </a:lnTo>
                <a:lnTo>
                  <a:pt x="264505" y="27438"/>
                </a:lnTo>
                <a:lnTo>
                  <a:pt x="296466" y="53573"/>
                </a:lnTo>
                <a:lnTo>
                  <a:pt x="321248" y="86430"/>
                </a:lnTo>
                <a:lnTo>
                  <a:pt x="337614" y="124688"/>
                </a:lnTo>
                <a:lnTo>
                  <a:pt x="344325" y="167029"/>
                </a:lnTo>
                <a:lnTo>
                  <a:pt x="343742" y="182391"/>
                </a:lnTo>
                <a:lnTo>
                  <a:pt x="335205" y="225794"/>
                </a:lnTo>
                <a:lnTo>
                  <a:pt x="317478" y="264270"/>
                </a:lnTo>
                <a:lnTo>
                  <a:pt x="291843" y="296661"/>
                </a:lnTo>
                <a:lnTo>
                  <a:pt x="259581" y="321807"/>
                </a:lnTo>
                <a:lnTo>
                  <a:pt x="221973" y="338550"/>
                </a:lnTo>
                <a:lnTo>
                  <a:pt x="180300" y="345730"/>
                </a:lnTo>
                <a:lnTo>
                  <a:pt x="164778" y="345165"/>
                </a:lnTo>
                <a:lnTo>
                  <a:pt x="121042" y="336724"/>
                </a:lnTo>
                <a:lnTo>
                  <a:pt x="82391" y="319148"/>
                </a:lnTo>
                <a:lnTo>
                  <a:pt x="49906" y="293705"/>
                </a:lnTo>
                <a:lnTo>
                  <a:pt x="24670" y="261660"/>
                </a:lnTo>
                <a:lnTo>
                  <a:pt x="7766" y="224280"/>
                </a:lnTo>
                <a:lnTo>
                  <a:pt x="277" y="182831"/>
                </a:lnTo>
                <a:lnTo>
                  <a:pt x="0" y="172943"/>
                </a:lnTo>
                <a:close/>
              </a:path>
            </a:pathLst>
          </a:custGeom>
          <a:ln w="137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65320" y="4498340"/>
            <a:ext cx="287020" cy="302260"/>
          </a:xfrm>
          <a:custGeom>
            <a:avLst/>
            <a:gdLst/>
            <a:ahLst/>
            <a:cxnLst/>
            <a:rect l="l" t="t" r="r" b="b"/>
            <a:pathLst>
              <a:path w="287020" h="302260">
                <a:moveTo>
                  <a:pt x="95884" y="287020"/>
                </a:moveTo>
                <a:lnTo>
                  <a:pt x="5079" y="287020"/>
                </a:lnTo>
                <a:lnTo>
                  <a:pt x="6350" y="288290"/>
                </a:lnTo>
                <a:lnTo>
                  <a:pt x="20446" y="289560"/>
                </a:lnTo>
                <a:lnTo>
                  <a:pt x="32130" y="292100"/>
                </a:lnTo>
                <a:lnTo>
                  <a:pt x="86867" y="302260"/>
                </a:lnTo>
                <a:lnTo>
                  <a:pt x="224027" y="302260"/>
                </a:lnTo>
                <a:lnTo>
                  <a:pt x="226694" y="300990"/>
                </a:lnTo>
                <a:lnTo>
                  <a:pt x="229107" y="299720"/>
                </a:lnTo>
                <a:lnTo>
                  <a:pt x="231775" y="298450"/>
                </a:lnTo>
                <a:lnTo>
                  <a:pt x="239140" y="289560"/>
                </a:lnTo>
                <a:lnTo>
                  <a:pt x="240029" y="288290"/>
                </a:lnTo>
                <a:lnTo>
                  <a:pt x="103885" y="288290"/>
                </a:lnTo>
                <a:lnTo>
                  <a:pt x="95884" y="287020"/>
                </a:lnTo>
                <a:close/>
              </a:path>
              <a:path w="287020" h="302260">
                <a:moveTo>
                  <a:pt x="148886" y="15240"/>
                </a:moveTo>
                <a:lnTo>
                  <a:pt x="127634" y="15240"/>
                </a:lnTo>
                <a:lnTo>
                  <a:pt x="128904" y="16510"/>
                </a:lnTo>
                <a:lnTo>
                  <a:pt x="130555" y="17780"/>
                </a:lnTo>
                <a:lnTo>
                  <a:pt x="131825" y="17780"/>
                </a:lnTo>
                <a:lnTo>
                  <a:pt x="133476" y="20320"/>
                </a:lnTo>
                <a:lnTo>
                  <a:pt x="136016" y="22860"/>
                </a:lnTo>
                <a:lnTo>
                  <a:pt x="137413" y="25400"/>
                </a:lnTo>
                <a:lnTo>
                  <a:pt x="138683" y="27940"/>
                </a:lnTo>
                <a:lnTo>
                  <a:pt x="140080" y="30480"/>
                </a:lnTo>
                <a:lnTo>
                  <a:pt x="141096" y="33020"/>
                </a:lnTo>
                <a:lnTo>
                  <a:pt x="142493" y="35560"/>
                </a:lnTo>
                <a:lnTo>
                  <a:pt x="143255" y="39370"/>
                </a:lnTo>
                <a:lnTo>
                  <a:pt x="144271" y="43180"/>
                </a:lnTo>
                <a:lnTo>
                  <a:pt x="144335" y="44450"/>
                </a:lnTo>
                <a:lnTo>
                  <a:pt x="144399" y="54610"/>
                </a:lnTo>
                <a:lnTo>
                  <a:pt x="144271" y="57150"/>
                </a:lnTo>
                <a:lnTo>
                  <a:pt x="134238" y="99060"/>
                </a:lnTo>
                <a:lnTo>
                  <a:pt x="128904" y="113030"/>
                </a:lnTo>
                <a:lnTo>
                  <a:pt x="128142" y="116840"/>
                </a:lnTo>
                <a:lnTo>
                  <a:pt x="128650" y="119380"/>
                </a:lnTo>
                <a:lnTo>
                  <a:pt x="129412" y="120650"/>
                </a:lnTo>
                <a:lnTo>
                  <a:pt x="130555" y="121920"/>
                </a:lnTo>
                <a:lnTo>
                  <a:pt x="132079" y="123190"/>
                </a:lnTo>
                <a:lnTo>
                  <a:pt x="133730" y="123190"/>
                </a:lnTo>
                <a:lnTo>
                  <a:pt x="135508" y="124460"/>
                </a:lnTo>
                <a:lnTo>
                  <a:pt x="262000" y="124460"/>
                </a:lnTo>
                <a:lnTo>
                  <a:pt x="264667" y="125730"/>
                </a:lnTo>
                <a:lnTo>
                  <a:pt x="271144" y="140970"/>
                </a:lnTo>
                <a:lnTo>
                  <a:pt x="270890" y="142240"/>
                </a:lnTo>
                <a:lnTo>
                  <a:pt x="260476" y="160020"/>
                </a:lnTo>
                <a:lnTo>
                  <a:pt x="259079" y="160020"/>
                </a:lnTo>
                <a:lnTo>
                  <a:pt x="256158" y="161290"/>
                </a:lnTo>
                <a:lnTo>
                  <a:pt x="238125" y="161290"/>
                </a:lnTo>
                <a:lnTo>
                  <a:pt x="237108" y="162560"/>
                </a:lnTo>
                <a:lnTo>
                  <a:pt x="235712" y="163830"/>
                </a:lnTo>
                <a:lnTo>
                  <a:pt x="234950" y="163830"/>
                </a:lnTo>
                <a:lnTo>
                  <a:pt x="234187" y="165100"/>
                </a:lnTo>
                <a:lnTo>
                  <a:pt x="233933" y="167640"/>
                </a:lnTo>
                <a:lnTo>
                  <a:pt x="233679" y="168910"/>
                </a:lnTo>
                <a:lnTo>
                  <a:pt x="234187" y="171450"/>
                </a:lnTo>
                <a:lnTo>
                  <a:pt x="235712" y="173990"/>
                </a:lnTo>
                <a:lnTo>
                  <a:pt x="237108" y="175260"/>
                </a:lnTo>
                <a:lnTo>
                  <a:pt x="239775" y="175260"/>
                </a:lnTo>
                <a:lnTo>
                  <a:pt x="241045" y="176530"/>
                </a:lnTo>
                <a:lnTo>
                  <a:pt x="246887" y="176530"/>
                </a:lnTo>
                <a:lnTo>
                  <a:pt x="249554" y="179070"/>
                </a:lnTo>
                <a:lnTo>
                  <a:pt x="251713" y="180340"/>
                </a:lnTo>
                <a:lnTo>
                  <a:pt x="253491" y="182880"/>
                </a:lnTo>
                <a:lnTo>
                  <a:pt x="254888" y="185420"/>
                </a:lnTo>
                <a:lnTo>
                  <a:pt x="255650" y="187960"/>
                </a:lnTo>
                <a:lnTo>
                  <a:pt x="256158" y="190500"/>
                </a:lnTo>
                <a:lnTo>
                  <a:pt x="255650" y="194310"/>
                </a:lnTo>
                <a:lnTo>
                  <a:pt x="244220" y="205740"/>
                </a:lnTo>
                <a:lnTo>
                  <a:pt x="223012" y="205740"/>
                </a:lnTo>
                <a:lnTo>
                  <a:pt x="221614" y="207010"/>
                </a:lnTo>
                <a:lnTo>
                  <a:pt x="220599" y="208280"/>
                </a:lnTo>
                <a:lnTo>
                  <a:pt x="219837" y="209550"/>
                </a:lnTo>
                <a:lnTo>
                  <a:pt x="218947" y="209550"/>
                </a:lnTo>
                <a:lnTo>
                  <a:pt x="218693" y="212090"/>
                </a:lnTo>
                <a:lnTo>
                  <a:pt x="218439" y="213360"/>
                </a:lnTo>
                <a:lnTo>
                  <a:pt x="218947" y="215900"/>
                </a:lnTo>
                <a:lnTo>
                  <a:pt x="219837" y="217170"/>
                </a:lnTo>
                <a:lnTo>
                  <a:pt x="220599" y="218440"/>
                </a:lnTo>
                <a:lnTo>
                  <a:pt x="221614" y="219710"/>
                </a:lnTo>
                <a:lnTo>
                  <a:pt x="223012" y="219710"/>
                </a:lnTo>
                <a:lnTo>
                  <a:pt x="224281" y="220980"/>
                </a:lnTo>
                <a:lnTo>
                  <a:pt x="228853" y="220980"/>
                </a:lnTo>
                <a:lnTo>
                  <a:pt x="241045" y="236220"/>
                </a:lnTo>
                <a:lnTo>
                  <a:pt x="240791" y="238760"/>
                </a:lnTo>
                <a:lnTo>
                  <a:pt x="228853" y="250190"/>
                </a:lnTo>
                <a:lnTo>
                  <a:pt x="225932" y="251460"/>
                </a:lnTo>
                <a:lnTo>
                  <a:pt x="206755" y="251460"/>
                </a:lnTo>
                <a:lnTo>
                  <a:pt x="205739" y="252730"/>
                </a:lnTo>
                <a:lnTo>
                  <a:pt x="204977" y="254000"/>
                </a:lnTo>
                <a:lnTo>
                  <a:pt x="204088" y="255270"/>
                </a:lnTo>
                <a:lnTo>
                  <a:pt x="203580" y="256540"/>
                </a:lnTo>
                <a:lnTo>
                  <a:pt x="203580" y="259080"/>
                </a:lnTo>
                <a:lnTo>
                  <a:pt x="204088" y="260350"/>
                </a:lnTo>
                <a:lnTo>
                  <a:pt x="204977" y="261620"/>
                </a:lnTo>
                <a:lnTo>
                  <a:pt x="205739" y="262890"/>
                </a:lnTo>
                <a:lnTo>
                  <a:pt x="206755" y="264160"/>
                </a:lnTo>
                <a:lnTo>
                  <a:pt x="208152" y="265430"/>
                </a:lnTo>
                <a:lnTo>
                  <a:pt x="213994" y="265430"/>
                </a:lnTo>
                <a:lnTo>
                  <a:pt x="216915" y="266700"/>
                </a:lnTo>
                <a:lnTo>
                  <a:pt x="219328" y="267970"/>
                </a:lnTo>
                <a:lnTo>
                  <a:pt x="221614" y="270510"/>
                </a:lnTo>
                <a:lnTo>
                  <a:pt x="223265" y="271780"/>
                </a:lnTo>
                <a:lnTo>
                  <a:pt x="224789" y="274320"/>
                </a:lnTo>
                <a:lnTo>
                  <a:pt x="225678" y="278130"/>
                </a:lnTo>
                <a:lnTo>
                  <a:pt x="225932" y="280670"/>
                </a:lnTo>
                <a:lnTo>
                  <a:pt x="225932" y="281940"/>
                </a:lnTo>
                <a:lnTo>
                  <a:pt x="225678" y="283210"/>
                </a:lnTo>
                <a:lnTo>
                  <a:pt x="225170" y="284480"/>
                </a:lnTo>
                <a:lnTo>
                  <a:pt x="224027" y="285750"/>
                </a:lnTo>
                <a:lnTo>
                  <a:pt x="222250" y="287020"/>
                </a:lnTo>
                <a:lnTo>
                  <a:pt x="219582" y="287020"/>
                </a:lnTo>
                <a:lnTo>
                  <a:pt x="215772" y="288290"/>
                </a:lnTo>
                <a:lnTo>
                  <a:pt x="240029" y="288290"/>
                </a:lnTo>
                <a:lnTo>
                  <a:pt x="241045" y="283210"/>
                </a:lnTo>
                <a:lnTo>
                  <a:pt x="241045" y="278130"/>
                </a:lnTo>
                <a:lnTo>
                  <a:pt x="240791" y="275590"/>
                </a:lnTo>
                <a:lnTo>
                  <a:pt x="239775" y="271780"/>
                </a:lnTo>
                <a:lnTo>
                  <a:pt x="238887" y="269240"/>
                </a:lnTo>
                <a:lnTo>
                  <a:pt x="238125" y="266700"/>
                </a:lnTo>
                <a:lnTo>
                  <a:pt x="235965" y="264160"/>
                </a:lnTo>
                <a:lnTo>
                  <a:pt x="240283" y="261620"/>
                </a:lnTo>
                <a:lnTo>
                  <a:pt x="242188" y="260350"/>
                </a:lnTo>
                <a:lnTo>
                  <a:pt x="243966" y="259080"/>
                </a:lnTo>
                <a:lnTo>
                  <a:pt x="245871" y="257810"/>
                </a:lnTo>
                <a:lnTo>
                  <a:pt x="247395" y="256540"/>
                </a:lnTo>
                <a:lnTo>
                  <a:pt x="249046" y="255270"/>
                </a:lnTo>
                <a:lnTo>
                  <a:pt x="250316" y="252730"/>
                </a:lnTo>
                <a:lnTo>
                  <a:pt x="251713" y="251460"/>
                </a:lnTo>
                <a:lnTo>
                  <a:pt x="252729" y="248920"/>
                </a:lnTo>
                <a:lnTo>
                  <a:pt x="253872" y="247650"/>
                </a:lnTo>
                <a:lnTo>
                  <a:pt x="254634" y="245110"/>
                </a:lnTo>
                <a:lnTo>
                  <a:pt x="255650" y="240030"/>
                </a:lnTo>
                <a:lnTo>
                  <a:pt x="256158" y="238760"/>
                </a:lnTo>
                <a:lnTo>
                  <a:pt x="256158" y="233680"/>
                </a:lnTo>
                <a:lnTo>
                  <a:pt x="255142" y="228600"/>
                </a:lnTo>
                <a:lnTo>
                  <a:pt x="254634" y="227330"/>
                </a:lnTo>
                <a:lnTo>
                  <a:pt x="254126" y="224790"/>
                </a:lnTo>
                <a:lnTo>
                  <a:pt x="250951" y="219710"/>
                </a:lnTo>
                <a:lnTo>
                  <a:pt x="252983" y="218440"/>
                </a:lnTo>
                <a:lnTo>
                  <a:pt x="257301" y="215900"/>
                </a:lnTo>
                <a:lnTo>
                  <a:pt x="259079" y="214630"/>
                </a:lnTo>
                <a:lnTo>
                  <a:pt x="260984" y="213360"/>
                </a:lnTo>
                <a:lnTo>
                  <a:pt x="262635" y="212090"/>
                </a:lnTo>
                <a:lnTo>
                  <a:pt x="264159" y="209550"/>
                </a:lnTo>
                <a:lnTo>
                  <a:pt x="265556" y="208280"/>
                </a:lnTo>
                <a:lnTo>
                  <a:pt x="266826" y="207010"/>
                </a:lnTo>
                <a:lnTo>
                  <a:pt x="267969" y="204470"/>
                </a:lnTo>
                <a:lnTo>
                  <a:pt x="268985" y="201930"/>
                </a:lnTo>
                <a:lnTo>
                  <a:pt x="269747" y="200660"/>
                </a:lnTo>
                <a:lnTo>
                  <a:pt x="270255" y="198120"/>
                </a:lnTo>
                <a:lnTo>
                  <a:pt x="270890" y="195580"/>
                </a:lnTo>
                <a:lnTo>
                  <a:pt x="271017" y="194310"/>
                </a:lnTo>
                <a:lnTo>
                  <a:pt x="271144" y="187960"/>
                </a:lnTo>
                <a:lnTo>
                  <a:pt x="270890" y="186690"/>
                </a:lnTo>
                <a:lnTo>
                  <a:pt x="270255" y="184150"/>
                </a:lnTo>
                <a:lnTo>
                  <a:pt x="269747" y="181610"/>
                </a:lnTo>
                <a:lnTo>
                  <a:pt x="268985" y="180340"/>
                </a:lnTo>
                <a:lnTo>
                  <a:pt x="268224" y="177800"/>
                </a:lnTo>
                <a:lnTo>
                  <a:pt x="267080" y="175260"/>
                </a:lnTo>
                <a:lnTo>
                  <a:pt x="265810" y="173990"/>
                </a:lnTo>
                <a:lnTo>
                  <a:pt x="268224" y="172720"/>
                </a:lnTo>
                <a:lnTo>
                  <a:pt x="270255" y="171450"/>
                </a:lnTo>
                <a:lnTo>
                  <a:pt x="272414" y="168910"/>
                </a:lnTo>
                <a:lnTo>
                  <a:pt x="274319" y="167640"/>
                </a:lnTo>
                <a:lnTo>
                  <a:pt x="276097" y="165100"/>
                </a:lnTo>
                <a:lnTo>
                  <a:pt x="286512" y="138430"/>
                </a:lnTo>
                <a:lnTo>
                  <a:pt x="286257" y="135890"/>
                </a:lnTo>
                <a:lnTo>
                  <a:pt x="277494" y="118110"/>
                </a:lnTo>
                <a:lnTo>
                  <a:pt x="275335" y="115570"/>
                </a:lnTo>
                <a:lnTo>
                  <a:pt x="270509" y="113030"/>
                </a:lnTo>
                <a:lnTo>
                  <a:pt x="267969" y="111760"/>
                </a:lnTo>
                <a:lnTo>
                  <a:pt x="265302" y="110490"/>
                </a:lnTo>
                <a:lnTo>
                  <a:pt x="262381" y="109220"/>
                </a:lnTo>
                <a:lnTo>
                  <a:pt x="259460" y="109220"/>
                </a:lnTo>
                <a:lnTo>
                  <a:pt x="256158" y="107950"/>
                </a:lnTo>
                <a:lnTo>
                  <a:pt x="146430" y="107950"/>
                </a:lnTo>
                <a:lnTo>
                  <a:pt x="149351" y="101600"/>
                </a:lnTo>
                <a:lnTo>
                  <a:pt x="154685" y="83820"/>
                </a:lnTo>
                <a:lnTo>
                  <a:pt x="157099" y="73660"/>
                </a:lnTo>
                <a:lnTo>
                  <a:pt x="158622" y="63500"/>
                </a:lnTo>
                <a:lnTo>
                  <a:pt x="159512" y="58420"/>
                </a:lnTo>
                <a:lnTo>
                  <a:pt x="159702" y="54610"/>
                </a:lnTo>
                <a:lnTo>
                  <a:pt x="159765" y="48260"/>
                </a:lnTo>
                <a:lnTo>
                  <a:pt x="159512" y="44450"/>
                </a:lnTo>
                <a:lnTo>
                  <a:pt x="152526" y="21590"/>
                </a:lnTo>
                <a:lnTo>
                  <a:pt x="150494" y="17780"/>
                </a:lnTo>
                <a:lnTo>
                  <a:pt x="148886" y="15240"/>
                </a:lnTo>
                <a:close/>
              </a:path>
              <a:path w="287020" h="302260">
                <a:moveTo>
                  <a:pt x="130175" y="0"/>
                </a:moveTo>
                <a:lnTo>
                  <a:pt x="117475" y="0"/>
                </a:lnTo>
                <a:lnTo>
                  <a:pt x="115062" y="1270"/>
                </a:lnTo>
                <a:lnTo>
                  <a:pt x="112902" y="1270"/>
                </a:lnTo>
                <a:lnTo>
                  <a:pt x="111125" y="2540"/>
                </a:lnTo>
                <a:lnTo>
                  <a:pt x="107314" y="5080"/>
                </a:lnTo>
                <a:lnTo>
                  <a:pt x="104139" y="8890"/>
                </a:lnTo>
                <a:lnTo>
                  <a:pt x="102869" y="10160"/>
                </a:lnTo>
                <a:lnTo>
                  <a:pt x="101472" y="12700"/>
                </a:lnTo>
                <a:lnTo>
                  <a:pt x="100456" y="15240"/>
                </a:lnTo>
                <a:lnTo>
                  <a:pt x="99694" y="16510"/>
                </a:lnTo>
                <a:lnTo>
                  <a:pt x="99187" y="19050"/>
                </a:lnTo>
                <a:lnTo>
                  <a:pt x="98551" y="21590"/>
                </a:lnTo>
                <a:lnTo>
                  <a:pt x="98043" y="24130"/>
                </a:lnTo>
                <a:lnTo>
                  <a:pt x="97980" y="27940"/>
                </a:lnTo>
                <a:lnTo>
                  <a:pt x="97535" y="36830"/>
                </a:lnTo>
                <a:lnTo>
                  <a:pt x="96774" y="43180"/>
                </a:lnTo>
                <a:lnTo>
                  <a:pt x="95122" y="48260"/>
                </a:lnTo>
                <a:lnTo>
                  <a:pt x="93852" y="53340"/>
                </a:lnTo>
                <a:lnTo>
                  <a:pt x="92201" y="58420"/>
                </a:lnTo>
                <a:lnTo>
                  <a:pt x="90424" y="63500"/>
                </a:lnTo>
                <a:lnTo>
                  <a:pt x="88264" y="68580"/>
                </a:lnTo>
                <a:lnTo>
                  <a:pt x="85851" y="73660"/>
                </a:lnTo>
                <a:lnTo>
                  <a:pt x="83438" y="80010"/>
                </a:lnTo>
                <a:lnTo>
                  <a:pt x="80517" y="83820"/>
                </a:lnTo>
                <a:lnTo>
                  <a:pt x="74675" y="93980"/>
                </a:lnTo>
                <a:lnTo>
                  <a:pt x="71500" y="99060"/>
                </a:lnTo>
                <a:lnTo>
                  <a:pt x="67817" y="102870"/>
                </a:lnTo>
                <a:lnTo>
                  <a:pt x="64642" y="106680"/>
                </a:lnTo>
                <a:lnTo>
                  <a:pt x="60832" y="111760"/>
                </a:lnTo>
                <a:lnTo>
                  <a:pt x="57403" y="115570"/>
                </a:lnTo>
                <a:lnTo>
                  <a:pt x="53720" y="119380"/>
                </a:lnTo>
                <a:lnTo>
                  <a:pt x="49910" y="123190"/>
                </a:lnTo>
                <a:lnTo>
                  <a:pt x="46227" y="127000"/>
                </a:lnTo>
                <a:lnTo>
                  <a:pt x="42544" y="129540"/>
                </a:lnTo>
                <a:lnTo>
                  <a:pt x="34797" y="135890"/>
                </a:lnTo>
                <a:lnTo>
                  <a:pt x="31368" y="137160"/>
                </a:lnTo>
                <a:lnTo>
                  <a:pt x="27685" y="139700"/>
                </a:lnTo>
                <a:lnTo>
                  <a:pt x="23875" y="142240"/>
                </a:lnTo>
                <a:lnTo>
                  <a:pt x="20446" y="143510"/>
                </a:lnTo>
                <a:lnTo>
                  <a:pt x="17271" y="144780"/>
                </a:lnTo>
                <a:lnTo>
                  <a:pt x="13588" y="144780"/>
                </a:lnTo>
                <a:lnTo>
                  <a:pt x="10667" y="146050"/>
                </a:lnTo>
                <a:lnTo>
                  <a:pt x="6095" y="146050"/>
                </a:lnTo>
                <a:lnTo>
                  <a:pt x="4571" y="147320"/>
                </a:lnTo>
                <a:lnTo>
                  <a:pt x="3428" y="147320"/>
                </a:lnTo>
                <a:lnTo>
                  <a:pt x="2158" y="148590"/>
                </a:lnTo>
                <a:lnTo>
                  <a:pt x="1269" y="149860"/>
                </a:lnTo>
                <a:lnTo>
                  <a:pt x="507" y="151130"/>
                </a:lnTo>
                <a:lnTo>
                  <a:pt x="0" y="153670"/>
                </a:lnTo>
                <a:lnTo>
                  <a:pt x="0" y="280670"/>
                </a:lnTo>
                <a:lnTo>
                  <a:pt x="507" y="283210"/>
                </a:lnTo>
                <a:lnTo>
                  <a:pt x="1015" y="284480"/>
                </a:lnTo>
                <a:lnTo>
                  <a:pt x="1904" y="285750"/>
                </a:lnTo>
                <a:lnTo>
                  <a:pt x="2920" y="285750"/>
                </a:lnTo>
                <a:lnTo>
                  <a:pt x="3937" y="287020"/>
                </a:lnTo>
                <a:lnTo>
                  <a:pt x="88264" y="287020"/>
                </a:lnTo>
                <a:lnTo>
                  <a:pt x="81279" y="285750"/>
                </a:lnTo>
                <a:lnTo>
                  <a:pt x="74929" y="284480"/>
                </a:lnTo>
                <a:lnTo>
                  <a:pt x="68325" y="284480"/>
                </a:lnTo>
                <a:lnTo>
                  <a:pt x="54990" y="281940"/>
                </a:lnTo>
                <a:lnTo>
                  <a:pt x="37210" y="278130"/>
                </a:lnTo>
                <a:lnTo>
                  <a:pt x="26796" y="275590"/>
                </a:lnTo>
                <a:lnTo>
                  <a:pt x="14858" y="274320"/>
                </a:lnTo>
                <a:lnTo>
                  <a:pt x="14858" y="160020"/>
                </a:lnTo>
                <a:lnTo>
                  <a:pt x="19176" y="158750"/>
                </a:lnTo>
                <a:lnTo>
                  <a:pt x="27050" y="156210"/>
                </a:lnTo>
                <a:lnTo>
                  <a:pt x="31114" y="154940"/>
                </a:lnTo>
                <a:lnTo>
                  <a:pt x="35305" y="152400"/>
                </a:lnTo>
                <a:lnTo>
                  <a:pt x="39369" y="149860"/>
                </a:lnTo>
                <a:lnTo>
                  <a:pt x="43814" y="147320"/>
                </a:lnTo>
                <a:lnTo>
                  <a:pt x="47878" y="144780"/>
                </a:lnTo>
                <a:lnTo>
                  <a:pt x="52069" y="140970"/>
                </a:lnTo>
                <a:lnTo>
                  <a:pt x="56133" y="137160"/>
                </a:lnTo>
                <a:lnTo>
                  <a:pt x="64262" y="130810"/>
                </a:lnTo>
                <a:lnTo>
                  <a:pt x="68071" y="125730"/>
                </a:lnTo>
                <a:lnTo>
                  <a:pt x="72262" y="121920"/>
                </a:lnTo>
                <a:lnTo>
                  <a:pt x="76072" y="116840"/>
                </a:lnTo>
                <a:lnTo>
                  <a:pt x="98932" y="82550"/>
                </a:lnTo>
                <a:lnTo>
                  <a:pt x="101218" y="76200"/>
                </a:lnTo>
                <a:lnTo>
                  <a:pt x="103631" y="71120"/>
                </a:lnTo>
                <a:lnTo>
                  <a:pt x="105790" y="66040"/>
                </a:lnTo>
                <a:lnTo>
                  <a:pt x="107695" y="60960"/>
                </a:lnTo>
                <a:lnTo>
                  <a:pt x="109219" y="54610"/>
                </a:lnTo>
                <a:lnTo>
                  <a:pt x="110616" y="49530"/>
                </a:lnTo>
                <a:lnTo>
                  <a:pt x="111632" y="43180"/>
                </a:lnTo>
                <a:lnTo>
                  <a:pt x="112394" y="38100"/>
                </a:lnTo>
                <a:lnTo>
                  <a:pt x="112902" y="33020"/>
                </a:lnTo>
                <a:lnTo>
                  <a:pt x="112902" y="26670"/>
                </a:lnTo>
                <a:lnTo>
                  <a:pt x="113283" y="24130"/>
                </a:lnTo>
                <a:lnTo>
                  <a:pt x="113791" y="22860"/>
                </a:lnTo>
                <a:lnTo>
                  <a:pt x="114300" y="20320"/>
                </a:lnTo>
                <a:lnTo>
                  <a:pt x="115315" y="19050"/>
                </a:lnTo>
                <a:lnTo>
                  <a:pt x="116712" y="16510"/>
                </a:lnTo>
                <a:lnTo>
                  <a:pt x="118237" y="16510"/>
                </a:lnTo>
                <a:lnTo>
                  <a:pt x="119887" y="15240"/>
                </a:lnTo>
                <a:lnTo>
                  <a:pt x="148886" y="15240"/>
                </a:lnTo>
                <a:lnTo>
                  <a:pt x="148081" y="13970"/>
                </a:lnTo>
                <a:lnTo>
                  <a:pt x="143255" y="8890"/>
                </a:lnTo>
                <a:lnTo>
                  <a:pt x="140588" y="6350"/>
                </a:lnTo>
                <a:lnTo>
                  <a:pt x="138175" y="3810"/>
                </a:lnTo>
                <a:lnTo>
                  <a:pt x="1301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90644" y="4622291"/>
            <a:ext cx="91440" cy="195580"/>
          </a:xfrm>
          <a:custGeom>
            <a:avLst/>
            <a:gdLst/>
            <a:ahLst/>
            <a:cxnLst/>
            <a:rect l="l" t="t" r="r" b="b"/>
            <a:pathLst>
              <a:path w="91439" h="195579">
                <a:moveTo>
                  <a:pt x="85470" y="0"/>
                </a:moveTo>
                <a:lnTo>
                  <a:pt x="5968" y="0"/>
                </a:lnTo>
                <a:lnTo>
                  <a:pt x="3175" y="1015"/>
                </a:lnTo>
                <a:lnTo>
                  <a:pt x="2158" y="2158"/>
                </a:lnTo>
                <a:lnTo>
                  <a:pt x="1015" y="3174"/>
                </a:lnTo>
                <a:lnTo>
                  <a:pt x="507" y="4444"/>
                </a:lnTo>
                <a:lnTo>
                  <a:pt x="0" y="5841"/>
                </a:lnTo>
                <a:lnTo>
                  <a:pt x="0" y="189229"/>
                </a:lnTo>
                <a:lnTo>
                  <a:pt x="5968" y="195071"/>
                </a:lnTo>
                <a:lnTo>
                  <a:pt x="85470" y="195071"/>
                </a:lnTo>
                <a:lnTo>
                  <a:pt x="91439" y="189229"/>
                </a:lnTo>
                <a:lnTo>
                  <a:pt x="91439" y="180212"/>
                </a:lnTo>
                <a:lnTo>
                  <a:pt x="15366" y="180212"/>
                </a:lnTo>
                <a:lnTo>
                  <a:pt x="15366" y="15112"/>
                </a:lnTo>
                <a:lnTo>
                  <a:pt x="91439" y="15112"/>
                </a:lnTo>
                <a:lnTo>
                  <a:pt x="91439" y="5841"/>
                </a:lnTo>
                <a:lnTo>
                  <a:pt x="90931" y="4444"/>
                </a:lnTo>
                <a:lnTo>
                  <a:pt x="90423" y="3174"/>
                </a:lnTo>
                <a:lnTo>
                  <a:pt x="89280" y="2158"/>
                </a:lnTo>
                <a:lnTo>
                  <a:pt x="88264" y="1015"/>
                </a:lnTo>
                <a:lnTo>
                  <a:pt x="85470" y="0"/>
                </a:lnTo>
                <a:close/>
              </a:path>
              <a:path w="91439" h="195579">
                <a:moveTo>
                  <a:pt x="91439" y="15112"/>
                </a:moveTo>
                <a:lnTo>
                  <a:pt x="76326" y="15112"/>
                </a:lnTo>
                <a:lnTo>
                  <a:pt x="76326" y="180212"/>
                </a:lnTo>
                <a:lnTo>
                  <a:pt x="91439" y="180212"/>
                </a:lnTo>
                <a:lnTo>
                  <a:pt x="91439" y="151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34840" y="4773167"/>
            <a:ext cx="17145" cy="13970"/>
          </a:xfrm>
          <a:custGeom>
            <a:avLst/>
            <a:gdLst/>
            <a:ahLst/>
            <a:cxnLst/>
            <a:rect l="l" t="t" r="r" b="b"/>
            <a:pathLst>
              <a:path w="17145" h="13970">
                <a:moveTo>
                  <a:pt x="10160" y="0"/>
                </a:moveTo>
                <a:lnTo>
                  <a:pt x="6604" y="0"/>
                </a:lnTo>
                <a:lnTo>
                  <a:pt x="5080" y="507"/>
                </a:lnTo>
                <a:lnTo>
                  <a:pt x="0" y="6857"/>
                </a:lnTo>
                <a:lnTo>
                  <a:pt x="254" y="8381"/>
                </a:lnTo>
                <a:lnTo>
                  <a:pt x="8382" y="13715"/>
                </a:lnTo>
                <a:lnTo>
                  <a:pt x="10160" y="13461"/>
                </a:lnTo>
                <a:lnTo>
                  <a:pt x="16763" y="8381"/>
                </a:lnTo>
                <a:lnTo>
                  <a:pt x="16763" y="5333"/>
                </a:lnTo>
                <a:lnTo>
                  <a:pt x="101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08014" y="4545329"/>
            <a:ext cx="210185" cy="213360"/>
          </a:xfrm>
          <a:custGeom>
            <a:avLst/>
            <a:gdLst/>
            <a:ahLst/>
            <a:cxnLst/>
            <a:rect l="l" t="t" r="r" b="b"/>
            <a:pathLst>
              <a:path w="210185" h="213360">
                <a:moveTo>
                  <a:pt x="113537" y="0"/>
                </a:moveTo>
                <a:lnTo>
                  <a:pt x="121031" y="0"/>
                </a:lnTo>
                <a:lnTo>
                  <a:pt x="128650" y="7493"/>
                </a:lnTo>
                <a:lnTo>
                  <a:pt x="128650" y="15113"/>
                </a:lnTo>
                <a:lnTo>
                  <a:pt x="128650" y="49092"/>
                </a:lnTo>
                <a:lnTo>
                  <a:pt x="128650" y="75472"/>
                </a:lnTo>
                <a:lnTo>
                  <a:pt x="128651" y="95213"/>
                </a:lnTo>
                <a:lnTo>
                  <a:pt x="128650" y="109279"/>
                </a:lnTo>
                <a:lnTo>
                  <a:pt x="128650" y="118632"/>
                </a:lnTo>
                <a:lnTo>
                  <a:pt x="128651" y="124232"/>
                </a:lnTo>
                <a:lnTo>
                  <a:pt x="128651" y="127043"/>
                </a:lnTo>
                <a:lnTo>
                  <a:pt x="128651" y="128026"/>
                </a:lnTo>
                <a:lnTo>
                  <a:pt x="128650" y="135763"/>
                </a:lnTo>
                <a:lnTo>
                  <a:pt x="132334" y="139446"/>
                </a:lnTo>
                <a:lnTo>
                  <a:pt x="139953" y="131953"/>
                </a:lnTo>
                <a:lnTo>
                  <a:pt x="161829" y="112353"/>
                </a:lnTo>
                <a:lnTo>
                  <a:pt x="173065" y="102286"/>
                </a:lnTo>
                <a:lnTo>
                  <a:pt x="177207" y="98575"/>
                </a:lnTo>
                <a:lnTo>
                  <a:pt x="177799" y="98044"/>
                </a:lnTo>
                <a:lnTo>
                  <a:pt x="189619" y="93677"/>
                </a:lnTo>
                <a:lnTo>
                  <a:pt x="199596" y="97226"/>
                </a:lnTo>
                <a:lnTo>
                  <a:pt x="204215" y="101727"/>
                </a:lnTo>
                <a:lnTo>
                  <a:pt x="209901" y="112278"/>
                </a:lnTo>
                <a:lnTo>
                  <a:pt x="205742" y="122817"/>
                </a:lnTo>
                <a:lnTo>
                  <a:pt x="180952" y="146501"/>
                </a:lnTo>
                <a:lnTo>
                  <a:pt x="161286" y="165290"/>
                </a:lnTo>
                <a:lnTo>
                  <a:pt x="146149" y="179752"/>
                </a:lnTo>
                <a:lnTo>
                  <a:pt x="134948" y="190453"/>
                </a:lnTo>
                <a:lnTo>
                  <a:pt x="127092" y="197959"/>
                </a:lnTo>
                <a:lnTo>
                  <a:pt x="121986" y="202837"/>
                </a:lnTo>
                <a:lnTo>
                  <a:pt x="119039" y="205653"/>
                </a:lnTo>
                <a:lnTo>
                  <a:pt x="117656" y="206974"/>
                </a:lnTo>
                <a:lnTo>
                  <a:pt x="117246" y="207366"/>
                </a:lnTo>
                <a:lnTo>
                  <a:pt x="106655" y="212983"/>
                </a:lnTo>
                <a:lnTo>
                  <a:pt x="96071" y="208751"/>
                </a:lnTo>
                <a:lnTo>
                  <a:pt x="71257" y="185104"/>
                </a:lnTo>
                <a:lnTo>
                  <a:pt x="51581" y="166353"/>
                </a:lnTo>
                <a:lnTo>
                  <a:pt x="36446" y="151931"/>
                </a:lnTo>
                <a:lnTo>
                  <a:pt x="25258" y="141268"/>
                </a:lnTo>
                <a:lnTo>
                  <a:pt x="17419" y="133798"/>
                </a:lnTo>
                <a:lnTo>
                  <a:pt x="12334" y="128953"/>
                </a:lnTo>
                <a:lnTo>
                  <a:pt x="9407" y="126163"/>
                </a:lnTo>
                <a:lnTo>
                  <a:pt x="8042" y="124862"/>
                </a:lnTo>
                <a:lnTo>
                  <a:pt x="7643" y="124482"/>
                </a:lnTo>
                <a:lnTo>
                  <a:pt x="0" y="120650"/>
                </a:lnTo>
                <a:lnTo>
                  <a:pt x="0" y="109347"/>
                </a:lnTo>
                <a:lnTo>
                  <a:pt x="7620" y="105537"/>
                </a:lnTo>
                <a:lnTo>
                  <a:pt x="11302" y="101727"/>
                </a:lnTo>
                <a:lnTo>
                  <a:pt x="15112" y="94234"/>
                </a:lnTo>
                <a:lnTo>
                  <a:pt x="26415" y="94234"/>
                </a:lnTo>
                <a:lnTo>
                  <a:pt x="34036" y="98044"/>
                </a:lnTo>
                <a:lnTo>
                  <a:pt x="55116" y="119053"/>
                </a:lnTo>
                <a:lnTo>
                  <a:pt x="66416" y="130316"/>
                </a:lnTo>
                <a:lnTo>
                  <a:pt x="70987" y="134871"/>
                </a:lnTo>
                <a:lnTo>
                  <a:pt x="71877" y="135758"/>
                </a:lnTo>
                <a:lnTo>
                  <a:pt x="79375" y="139446"/>
                </a:lnTo>
                <a:lnTo>
                  <a:pt x="83185" y="135763"/>
                </a:lnTo>
                <a:lnTo>
                  <a:pt x="83185" y="128143"/>
                </a:lnTo>
                <a:lnTo>
                  <a:pt x="83185" y="94163"/>
                </a:lnTo>
                <a:lnTo>
                  <a:pt x="83184" y="67783"/>
                </a:lnTo>
                <a:lnTo>
                  <a:pt x="83185" y="48042"/>
                </a:lnTo>
                <a:lnTo>
                  <a:pt x="83184" y="33976"/>
                </a:lnTo>
                <a:lnTo>
                  <a:pt x="83185" y="24623"/>
                </a:lnTo>
                <a:lnTo>
                  <a:pt x="83185" y="19023"/>
                </a:lnTo>
                <a:lnTo>
                  <a:pt x="83185" y="16212"/>
                </a:lnTo>
                <a:lnTo>
                  <a:pt x="83185" y="15229"/>
                </a:lnTo>
                <a:lnTo>
                  <a:pt x="83185" y="7493"/>
                </a:lnTo>
                <a:lnTo>
                  <a:pt x="90805" y="0"/>
                </a:lnTo>
                <a:lnTo>
                  <a:pt x="98298" y="0"/>
                </a:lnTo>
                <a:lnTo>
                  <a:pt x="113537" y="0"/>
                </a:lnTo>
                <a:close/>
              </a:path>
            </a:pathLst>
          </a:custGeom>
          <a:ln w="137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42482" y="4485924"/>
            <a:ext cx="344805" cy="346075"/>
          </a:xfrm>
          <a:custGeom>
            <a:avLst/>
            <a:gdLst/>
            <a:ahLst/>
            <a:cxnLst/>
            <a:rect l="l" t="t" r="r" b="b"/>
            <a:pathLst>
              <a:path w="344804" h="346075">
                <a:moveTo>
                  <a:pt x="0" y="172943"/>
                </a:moveTo>
                <a:lnTo>
                  <a:pt x="5410" y="129765"/>
                </a:lnTo>
                <a:lnTo>
                  <a:pt x="20742" y="90579"/>
                </a:lnTo>
                <a:lnTo>
                  <a:pt x="44649" y="56742"/>
                </a:lnTo>
                <a:lnTo>
                  <a:pt x="75783" y="29611"/>
                </a:lnTo>
                <a:lnTo>
                  <a:pt x="112796" y="10541"/>
                </a:lnTo>
                <a:lnTo>
                  <a:pt x="154341" y="889"/>
                </a:lnTo>
                <a:lnTo>
                  <a:pt x="168964" y="0"/>
                </a:lnTo>
                <a:lnTo>
                  <a:pt x="183997" y="604"/>
                </a:lnTo>
                <a:lnTo>
                  <a:pt x="226602" y="9342"/>
                </a:lnTo>
                <a:lnTo>
                  <a:pt x="264505" y="27438"/>
                </a:lnTo>
                <a:lnTo>
                  <a:pt x="296466" y="53573"/>
                </a:lnTo>
                <a:lnTo>
                  <a:pt x="321248" y="86430"/>
                </a:lnTo>
                <a:lnTo>
                  <a:pt x="337614" y="124688"/>
                </a:lnTo>
                <a:lnTo>
                  <a:pt x="344325" y="167029"/>
                </a:lnTo>
                <a:lnTo>
                  <a:pt x="343742" y="182391"/>
                </a:lnTo>
                <a:lnTo>
                  <a:pt x="335205" y="225794"/>
                </a:lnTo>
                <a:lnTo>
                  <a:pt x="317478" y="264270"/>
                </a:lnTo>
                <a:lnTo>
                  <a:pt x="291843" y="296661"/>
                </a:lnTo>
                <a:lnTo>
                  <a:pt x="259581" y="321807"/>
                </a:lnTo>
                <a:lnTo>
                  <a:pt x="221973" y="338550"/>
                </a:lnTo>
                <a:lnTo>
                  <a:pt x="180300" y="345730"/>
                </a:lnTo>
                <a:lnTo>
                  <a:pt x="164778" y="345165"/>
                </a:lnTo>
                <a:lnTo>
                  <a:pt x="121042" y="336724"/>
                </a:lnTo>
                <a:lnTo>
                  <a:pt x="82391" y="319148"/>
                </a:lnTo>
                <a:lnTo>
                  <a:pt x="49906" y="293705"/>
                </a:lnTo>
                <a:lnTo>
                  <a:pt x="24670" y="261660"/>
                </a:lnTo>
                <a:lnTo>
                  <a:pt x="7766" y="224280"/>
                </a:lnTo>
                <a:lnTo>
                  <a:pt x="277" y="182831"/>
                </a:lnTo>
                <a:lnTo>
                  <a:pt x="0" y="172943"/>
                </a:lnTo>
                <a:close/>
              </a:path>
            </a:pathLst>
          </a:custGeom>
          <a:ln w="137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7719" y="1955292"/>
            <a:ext cx="125095" cy="90170"/>
          </a:xfrm>
          <a:custGeom>
            <a:avLst/>
            <a:gdLst/>
            <a:ahLst/>
            <a:cxnLst/>
            <a:rect l="l" t="t" r="r" b="b"/>
            <a:pathLst>
              <a:path w="125094" h="90169">
                <a:moveTo>
                  <a:pt x="6819" y="50800"/>
                </a:moveTo>
                <a:lnTo>
                  <a:pt x="4610" y="50800"/>
                </a:lnTo>
                <a:lnTo>
                  <a:pt x="3606" y="51054"/>
                </a:lnTo>
                <a:lnTo>
                  <a:pt x="0" y="56134"/>
                </a:lnTo>
                <a:lnTo>
                  <a:pt x="203" y="57404"/>
                </a:lnTo>
                <a:lnTo>
                  <a:pt x="30086" y="88265"/>
                </a:lnTo>
                <a:lnTo>
                  <a:pt x="33096" y="89916"/>
                </a:lnTo>
                <a:lnTo>
                  <a:pt x="35102" y="89916"/>
                </a:lnTo>
                <a:lnTo>
                  <a:pt x="36106" y="89662"/>
                </a:lnTo>
                <a:lnTo>
                  <a:pt x="37109" y="89154"/>
                </a:lnTo>
                <a:lnTo>
                  <a:pt x="37909" y="88519"/>
                </a:lnTo>
                <a:lnTo>
                  <a:pt x="50835" y="76581"/>
                </a:lnTo>
                <a:lnTo>
                  <a:pt x="34302" y="76581"/>
                </a:lnTo>
                <a:lnTo>
                  <a:pt x="9829" y="52197"/>
                </a:lnTo>
                <a:lnTo>
                  <a:pt x="9029" y="51562"/>
                </a:lnTo>
                <a:lnTo>
                  <a:pt x="7823" y="51054"/>
                </a:lnTo>
                <a:lnTo>
                  <a:pt x="6819" y="50800"/>
                </a:lnTo>
                <a:close/>
              </a:path>
              <a:path w="125094" h="90169">
                <a:moveTo>
                  <a:pt x="120561" y="0"/>
                </a:moveTo>
                <a:lnTo>
                  <a:pt x="118554" y="0"/>
                </a:lnTo>
                <a:lnTo>
                  <a:pt x="117348" y="254"/>
                </a:lnTo>
                <a:lnTo>
                  <a:pt x="116344" y="762"/>
                </a:lnTo>
                <a:lnTo>
                  <a:pt x="115544" y="1397"/>
                </a:lnTo>
                <a:lnTo>
                  <a:pt x="34302" y="76581"/>
                </a:lnTo>
                <a:lnTo>
                  <a:pt x="50835" y="76581"/>
                </a:lnTo>
                <a:lnTo>
                  <a:pt x="123164" y="9779"/>
                </a:lnTo>
                <a:lnTo>
                  <a:pt x="123964" y="8890"/>
                </a:lnTo>
                <a:lnTo>
                  <a:pt x="124561" y="8000"/>
                </a:lnTo>
                <a:lnTo>
                  <a:pt x="124967" y="5969"/>
                </a:lnTo>
                <a:lnTo>
                  <a:pt x="124967" y="4825"/>
                </a:lnTo>
                <a:lnTo>
                  <a:pt x="124167" y="2794"/>
                </a:lnTo>
                <a:lnTo>
                  <a:pt x="123558" y="1650"/>
                </a:lnTo>
                <a:lnTo>
                  <a:pt x="121551" y="381"/>
                </a:lnTo>
                <a:lnTo>
                  <a:pt x="12056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6091" y="1865376"/>
            <a:ext cx="269875" cy="269875"/>
          </a:xfrm>
          <a:custGeom>
            <a:avLst/>
            <a:gdLst/>
            <a:ahLst/>
            <a:cxnLst/>
            <a:rect l="l" t="t" r="r" b="b"/>
            <a:pathLst>
              <a:path w="269875" h="269875">
                <a:moveTo>
                  <a:pt x="141719" y="0"/>
                </a:moveTo>
                <a:lnTo>
                  <a:pt x="127825" y="0"/>
                </a:lnTo>
                <a:lnTo>
                  <a:pt x="120878" y="635"/>
                </a:lnTo>
                <a:lnTo>
                  <a:pt x="82372" y="10540"/>
                </a:lnTo>
                <a:lnTo>
                  <a:pt x="64909" y="19685"/>
                </a:lnTo>
                <a:lnTo>
                  <a:pt x="59347" y="22987"/>
                </a:lnTo>
                <a:lnTo>
                  <a:pt x="54190" y="26797"/>
                </a:lnTo>
                <a:lnTo>
                  <a:pt x="49021" y="30734"/>
                </a:lnTo>
                <a:lnTo>
                  <a:pt x="44259" y="35178"/>
                </a:lnTo>
                <a:lnTo>
                  <a:pt x="39306" y="39497"/>
                </a:lnTo>
                <a:lnTo>
                  <a:pt x="19456" y="65150"/>
                </a:lnTo>
                <a:lnTo>
                  <a:pt x="16078" y="70612"/>
                </a:lnTo>
                <a:lnTo>
                  <a:pt x="2578" y="107823"/>
                </a:lnTo>
                <a:lnTo>
                  <a:pt x="0" y="135000"/>
                </a:lnTo>
                <a:lnTo>
                  <a:pt x="203" y="141859"/>
                </a:lnTo>
                <a:lnTo>
                  <a:pt x="8140" y="181228"/>
                </a:lnTo>
                <a:lnTo>
                  <a:pt x="26593" y="215519"/>
                </a:lnTo>
                <a:lnTo>
                  <a:pt x="44259" y="234569"/>
                </a:lnTo>
                <a:lnTo>
                  <a:pt x="49021" y="239013"/>
                </a:lnTo>
                <a:lnTo>
                  <a:pt x="82372" y="259207"/>
                </a:lnTo>
                <a:lnTo>
                  <a:pt x="120878" y="269113"/>
                </a:lnTo>
                <a:lnTo>
                  <a:pt x="127825" y="269748"/>
                </a:lnTo>
                <a:lnTo>
                  <a:pt x="141719" y="269748"/>
                </a:lnTo>
                <a:lnTo>
                  <a:pt x="181025" y="261620"/>
                </a:lnTo>
                <a:lnTo>
                  <a:pt x="188959" y="258445"/>
                </a:lnTo>
                <a:lnTo>
                  <a:pt x="128422" y="258445"/>
                </a:lnTo>
                <a:lnTo>
                  <a:pt x="122275" y="258063"/>
                </a:lnTo>
                <a:lnTo>
                  <a:pt x="115912" y="257301"/>
                </a:lnTo>
                <a:lnTo>
                  <a:pt x="109766" y="256032"/>
                </a:lnTo>
                <a:lnTo>
                  <a:pt x="103809" y="254888"/>
                </a:lnTo>
                <a:lnTo>
                  <a:pt x="65697" y="237362"/>
                </a:lnTo>
                <a:lnTo>
                  <a:pt x="60744" y="234061"/>
                </a:lnTo>
                <a:lnTo>
                  <a:pt x="51612" y="226440"/>
                </a:lnTo>
                <a:lnTo>
                  <a:pt x="47434" y="222250"/>
                </a:lnTo>
                <a:lnTo>
                  <a:pt x="43268" y="218186"/>
                </a:lnTo>
                <a:lnTo>
                  <a:pt x="20840" y="183007"/>
                </a:lnTo>
                <a:lnTo>
                  <a:pt x="11315" y="141350"/>
                </a:lnTo>
                <a:lnTo>
                  <a:pt x="11112" y="135000"/>
                </a:lnTo>
                <a:lnTo>
                  <a:pt x="11315" y="128397"/>
                </a:lnTo>
                <a:lnTo>
                  <a:pt x="20840" y="86740"/>
                </a:lnTo>
                <a:lnTo>
                  <a:pt x="43268" y="51562"/>
                </a:lnTo>
                <a:lnTo>
                  <a:pt x="47434" y="47498"/>
                </a:lnTo>
                <a:lnTo>
                  <a:pt x="51612" y="43307"/>
                </a:lnTo>
                <a:lnTo>
                  <a:pt x="86741" y="21082"/>
                </a:lnTo>
                <a:lnTo>
                  <a:pt x="128422" y="11302"/>
                </a:lnTo>
                <a:lnTo>
                  <a:pt x="134772" y="11175"/>
                </a:lnTo>
                <a:lnTo>
                  <a:pt x="188661" y="11175"/>
                </a:lnTo>
                <a:lnTo>
                  <a:pt x="187172" y="10540"/>
                </a:lnTo>
                <a:lnTo>
                  <a:pt x="148475" y="635"/>
                </a:lnTo>
                <a:lnTo>
                  <a:pt x="141719" y="0"/>
                </a:lnTo>
                <a:close/>
              </a:path>
              <a:path w="269875" h="269875">
                <a:moveTo>
                  <a:pt x="188661" y="11175"/>
                </a:moveTo>
                <a:lnTo>
                  <a:pt x="134772" y="11175"/>
                </a:lnTo>
                <a:lnTo>
                  <a:pt x="141122" y="11302"/>
                </a:lnTo>
                <a:lnTo>
                  <a:pt x="147281" y="11684"/>
                </a:lnTo>
                <a:lnTo>
                  <a:pt x="188366" y="23368"/>
                </a:lnTo>
                <a:lnTo>
                  <a:pt x="222110" y="47498"/>
                </a:lnTo>
                <a:lnTo>
                  <a:pt x="226275" y="51562"/>
                </a:lnTo>
                <a:lnTo>
                  <a:pt x="230047" y="56387"/>
                </a:lnTo>
                <a:lnTo>
                  <a:pt x="233819" y="60960"/>
                </a:lnTo>
                <a:lnTo>
                  <a:pt x="237197" y="65912"/>
                </a:lnTo>
                <a:lnTo>
                  <a:pt x="240372" y="70865"/>
                </a:lnTo>
                <a:lnTo>
                  <a:pt x="243344" y="76073"/>
                </a:lnTo>
                <a:lnTo>
                  <a:pt x="246329" y="81152"/>
                </a:lnTo>
                <a:lnTo>
                  <a:pt x="257835" y="122300"/>
                </a:lnTo>
                <a:lnTo>
                  <a:pt x="258432" y="135000"/>
                </a:lnTo>
                <a:lnTo>
                  <a:pt x="258241" y="141350"/>
                </a:lnTo>
                <a:lnTo>
                  <a:pt x="248704" y="183007"/>
                </a:lnTo>
                <a:lnTo>
                  <a:pt x="243344" y="193675"/>
                </a:lnTo>
                <a:lnTo>
                  <a:pt x="240372" y="198882"/>
                </a:lnTo>
                <a:lnTo>
                  <a:pt x="237197" y="204088"/>
                </a:lnTo>
                <a:lnTo>
                  <a:pt x="233819" y="209041"/>
                </a:lnTo>
                <a:lnTo>
                  <a:pt x="226275" y="218186"/>
                </a:lnTo>
                <a:lnTo>
                  <a:pt x="222110" y="222250"/>
                </a:lnTo>
                <a:lnTo>
                  <a:pt x="217944" y="226440"/>
                </a:lnTo>
                <a:lnTo>
                  <a:pt x="182803" y="248920"/>
                </a:lnTo>
                <a:lnTo>
                  <a:pt x="159588" y="256032"/>
                </a:lnTo>
                <a:lnTo>
                  <a:pt x="153428" y="257301"/>
                </a:lnTo>
                <a:lnTo>
                  <a:pt x="147281" y="258063"/>
                </a:lnTo>
                <a:lnTo>
                  <a:pt x="141122" y="258445"/>
                </a:lnTo>
                <a:lnTo>
                  <a:pt x="188959" y="258445"/>
                </a:lnTo>
                <a:lnTo>
                  <a:pt x="225488" y="234569"/>
                </a:lnTo>
                <a:lnTo>
                  <a:pt x="242747" y="215519"/>
                </a:lnTo>
                <a:lnTo>
                  <a:pt x="246722" y="210438"/>
                </a:lnTo>
                <a:lnTo>
                  <a:pt x="263588" y="175006"/>
                </a:lnTo>
                <a:lnTo>
                  <a:pt x="269748" y="135000"/>
                </a:lnTo>
                <a:lnTo>
                  <a:pt x="269544" y="127888"/>
                </a:lnTo>
                <a:lnTo>
                  <a:pt x="261416" y="88519"/>
                </a:lnTo>
                <a:lnTo>
                  <a:pt x="250101" y="65150"/>
                </a:lnTo>
                <a:lnTo>
                  <a:pt x="246722" y="59562"/>
                </a:lnTo>
                <a:lnTo>
                  <a:pt x="220522" y="30734"/>
                </a:lnTo>
                <a:lnTo>
                  <a:pt x="193128" y="13081"/>
                </a:lnTo>
                <a:lnTo>
                  <a:pt x="188661" y="11175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7719" y="2484120"/>
            <a:ext cx="125095" cy="90170"/>
          </a:xfrm>
          <a:custGeom>
            <a:avLst/>
            <a:gdLst/>
            <a:ahLst/>
            <a:cxnLst/>
            <a:rect l="l" t="t" r="r" b="b"/>
            <a:pathLst>
              <a:path w="125094" h="90169">
                <a:moveTo>
                  <a:pt x="5613" y="50672"/>
                </a:moveTo>
                <a:lnTo>
                  <a:pt x="0" y="56133"/>
                </a:lnTo>
                <a:lnTo>
                  <a:pt x="203" y="57403"/>
                </a:lnTo>
                <a:lnTo>
                  <a:pt x="30086" y="88264"/>
                </a:lnTo>
                <a:lnTo>
                  <a:pt x="33096" y="89915"/>
                </a:lnTo>
                <a:lnTo>
                  <a:pt x="35102" y="89915"/>
                </a:lnTo>
                <a:lnTo>
                  <a:pt x="36106" y="89662"/>
                </a:lnTo>
                <a:lnTo>
                  <a:pt x="37109" y="89153"/>
                </a:lnTo>
                <a:lnTo>
                  <a:pt x="37909" y="88518"/>
                </a:lnTo>
                <a:lnTo>
                  <a:pt x="50835" y="76580"/>
                </a:lnTo>
                <a:lnTo>
                  <a:pt x="34302" y="76580"/>
                </a:lnTo>
                <a:lnTo>
                  <a:pt x="9829" y="52196"/>
                </a:lnTo>
                <a:lnTo>
                  <a:pt x="9029" y="51562"/>
                </a:lnTo>
                <a:lnTo>
                  <a:pt x="7823" y="51053"/>
                </a:lnTo>
                <a:lnTo>
                  <a:pt x="6819" y="50800"/>
                </a:lnTo>
                <a:lnTo>
                  <a:pt x="5613" y="50672"/>
                </a:lnTo>
                <a:close/>
              </a:path>
              <a:path w="125094" h="90169">
                <a:moveTo>
                  <a:pt x="120561" y="0"/>
                </a:moveTo>
                <a:lnTo>
                  <a:pt x="118554" y="0"/>
                </a:lnTo>
                <a:lnTo>
                  <a:pt x="117348" y="253"/>
                </a:lnTo>
                <a:lnTo>
                  <a:pt x="116344" y="762"/>
                </a:lnTo>
                <a:lnTo>
                  <a:pt x="115544" y="1396"/>
                </a:lnTo>
                <a:lnTo>
                  <a:pt x="34302" y="76580"/>
                </a:lnTo>
                <a:lnTo>
                  <a:pt x="50835" y="76580"/>
                </a:lnTo>
                <a:lnTo>
                  <a:pt x="123164" y="9778"/>
                </a:lnTo>
                <a:lnTo>
                  <a:pt x="123964" y="8889"/>
                </a:lnTo>
                <a:lnTo>
                  <a:pt x="124561" y="8000"/>
                </a:lnTo>
                <a:lnTo>
                  <a:pt x="124967" y="5968"/>
                </a:lnTo>
                <a:lnTo>
                  <a:pt x="124967" y="4825"/>
                </a:lnTo>
                <a:lnTo>
                  <a:pt x="124167" y="2793"/>
                </a:lnTo>
                <a:lnTo>
                  <a:pt x="123558" y="1650"/>
                </a:lnTo>
                <a:lnTo>
                  <a:pt x="121551" y="380"/>
                </a:lnTo>
                <a:lnTo>
                  <a:pt x="12056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6091" y="2392679"/>
            <a:ext cx="269875" cy="271780"/>
          </a:xfrm>
          <a:custGeom>
            <a:avLst/>
            <a:gdLst/>
            <a:ahLst/>
            <a:cxnLst/>
            <a:rect l="l" t="t" r="r" b="b"/>
            <a:pathLst>
              <a:path w="269875" h="271780">
                <a:moveTo>
                  <a:pt x="141719" y="0"/>
                </a:moveTo>
                <a:lnTo>
                  <a:pt x="127825" y="0"/>
                </a:lnTo>
                <a:lnTo>
                  <a:pt x="120878" y="635"/>
                </a:lnTo>
                <a:lnTo>
                  <a:pt x="82372" y="10541"/>
                </a:lnTo>
                <a:lnTo>
                  <a:pt x="64909" y="19812"/>
                </a:lnTo>
                <a:lnTo>
                  <a:pt x="59347" y="23114"/>
                </a:lnTo>
                <a:lnTo>
                  <a:pt x="30568" y="49275"/>
                </a:lnTo>
                <a:lnTo>
                  <a:pt x="10515" y="82804"/>
                </a:lnTo>
                <a:lnTo>
                  <a:pt x="596" y="121793"/>
                </a:lnTo>
                <a:lnTo>
                  <a:pt x="0" y="135762"/>
                </a:lnTo>
                <a:lnTo>
                  <a:pt x="203" y="142748"/>
                </a:lnTo>
                <a:lnTo>
                  <a:pt x="8140" y="182245"/>
                </a:lnTo>
                <a:lnTo>
                  <a:pt x="26593" y="216789"/>
                </a:lnTo>
                <a:lnTo>
                  <a:pt x="54190" y="244475"/>
                </a:lnTo>
                <a:lnTo>
                  <a:pt x="88531" y="263144"/>
                </a:lnTo>
                <a:lnTo>
                  <a:pt x="127825" y="271272"/>
                </a:lnTo>
                <a:lnTo>
                  <a:pt x="141719" y="271272"/>
                </a:lnTo>
                <a:lnTo>
                  <a:pt x="181025" y="263144"/>
                </a:lnTo>
                <a:lnTo>
                  <a:pt x="188590" y="260096"/>
                </a:lnTo>
                <a:lnTo>
                  <a:pt x="134772" y="260096"/>
                </a:lnTo>
                <a:lnTo>
                  <a:pt x="128422" y="259842"/>
                </a:lnTo>
                <a:lnTo>
                  <a:pt x="86741" y="250317"/>
                </a:lnTo>
                <a:lnTo>
                  <a:pt x="51612" y="227711"/>
                </a:lnTo>
                <a:lnTo>
                  <a:pt x="25996" y="194818"/>
                </a:lnTo>
                <a:lnTo>
                  <a:pt x="12509" y="154559"/>
                </a:lnTo>
                <a:lnTo>
                  <a:pt x="11112" y="135762"/>
                </a:lnTo>
                <a:lnTo>
                  <a:pt x="11315" y="129159"/>
                </a:lnTo>
                <a:lnTo>
                  <a:pt x="20840" y="87249"/>
                </a:lnTo>
                <a:lnTo>
                  <a:pt x="43268" y="51943"/>
                </a:lnTo>
                <a:lnTo>
                  <a:pt x="75818" y="26289"/>
                </a:lnTo>
                <a:lnTo>
                  <a:pt x="115912" y="12573"/>
                </a:lnTo>
                <a:lnTo>
                  <a:pt x="134772" y="11175"/>
                </a:lnTo>
                <a:lnTo>
                  <a:pt x="188590" y="11175"/>
                </a:lnTo>
                <a:lnTo>
                  <a:pt x="187172" y="10541"/>
                </a:lnTo>
                <a:lnTo>
                  <a:pt x="148475" y="635"/>
                </a:lnTo>
                <a:lnTo>
                  <a:pt x="141719" y="0"/>
                </a:lnTo>
                <a:close/>
              </a:path>
              <a:path w="269875" h="271780">
                <a:moveTo>
                  <a:pt x="188590" y="11175"/>
                </a:moveTo>
                <a:lnTo>
                  <a:pt x="134772" y="11175"/>
                </a:lnTo>
                <a:lnTo>
                  <a:pt x="141122" y="11430"/>
                </a:lnTo>
                <a:lnTo>
                  <a:pt x="147281" y="11811"/>
                </a:lnTo>
                <a:lnTo>
                  <a:pt x="188366" y="23495"/>
                </a:lnTo>
                <a:lnTo>
                  <a:pt x="226275" y="51943"/>
                </a:lnTo>
                <a:lnTo>
                  <a:pt x="248704" y="87249"/>
                </a:lnTo>
                <a:lnTo>
                  <a:pt x="258241" y="129159"/>
                </a:lnTo>
                <a:lnTo>
                  <a:pt x="258432" y="135762"/>
                </a:lnTo>
                <a:lnTo>
                  <a:pt x="258241" y="142112"/>
                </a:lnTo>
                <a:lnTo>
                  <a:pt x="248704" y="184023"/>
                </a:lnTo>
                <a:lnTo>
                  <a:pt x="226275" y="219329"/>
                </a:lnTo>
                <a:lnTo>
                  <a:pt x="193522" y="245110"/>
                </a:lnTo>
                <a:lnTo>
                  <a:pt x="153428" y="258699"/>
                </a:lnTo>
                <a:lnTo>
                  <a:pt x="134772" y="260096"/>
                </a:lnTo>
                <a:lnTo>
                  <a:pt x="188590" y="260096"/>
                </a:lnTo>
                <a:lnTo>
                  <a:pt x="225488" y="235966"/>
                </a:lnTo>
                <a:lnTo>
                  <a:pt x="250101" y="205994"/>
                </a:lnTo>
                <a:lnTo>
                  <a:pt x="265379" y="169672"/>
                </a:lnTo>
                <a:lnTo>
                  <a:pt x="269748" y="135762"/>
                </a:lnTo>
                <a:lnTo>
                  <a:pt x="269544" y="128524"/>
                </a:lnTo>
                <a:lnTo>
                  <a:pt x="261416" y="89027"/>
                </a:lnTo>
                <a:lnTo>
                  <a:pt x="242747" y="54483"/>
                </a:lnTo>
                <a:lnTo>
                  <a:pt x="215557" y="26924"/>
                </a:lnTo>
                <a:lnTo>
                  <a:pt x="193128" y="13208"/>
                </a:lnTo>
                <a:lnTo>
                  <a:pt x="188590" y="11175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7719" y="3011423"/>
            <a:ext cx="125095" cy="90170"/>
          </a:xfrm>
          <a:custGeom>
            <a:avLst/>
            <a:gdLst/>
            <a:ahLst/>
            <a:cxnLst/>
            <a:rect l="l" t="t" r="r" b="b"/>
            <a:pathLst>
              <a:path w="125094" h="90169">
                <a:moveTo>
                  <a:pt x="6819" y="50800"/>
                </a:moveTo>
                <a:lnTo>
                  <a:pt x="4610" y="50800"/>
                </a:lnTo>
                <a:lnTo>
                  <a:pt x="3606" y="51053"/>
                </a:lnTo>
                <a:lnTo>
                  <a:pt x="0" y="56134"/>
                </a:lnTo>
                <a:lnTo>
                  <a:pt x="203" y="57403"/>
                </a:lnTo>
                <a:lnTo>
                  <a:pt x="30086" y="88264"/>
                </a:lnTo>
                <a:lnTo>
                  <a:pt x="33096" y="89915"/>
                </a:lnTo>
                <a:lnTo>
                  <a:pt x="35102" y="89915"/>
                </a:lnTo>
                <a:lnTo>
                  <a:pt x="36106" y="89662"/>
                </a:lnTo>
                <a:lnTo>
                  <a:pt x="37109" y="89153"/>
                </a:lnTo>
                <a:lnTo>
                  <a:pt x="37909" y="88518"/>
                </a:lnTo>
                <a:lnTo>
                  <a:pt x="50835" y="76580"/>
                </a:lnTo>
                <a:lnTo>
                  <a:pt x="34302" y="76580"/>
                </a:lnTo>
                <a:lnTo>
                  <a:pt x="9829" y="52197"/>
                </a:lnTo>
                <a:lnTo>
                  <a:pt x="9029" y="51562"/>
                </a:lnTo>
                <a:lnTo>
                  <a:pt x="7823" y="51053"/>
                </a:lnTo>
                <a:lnTo>
                  <a:pt x="6819" y="50800"/>
                </a:lnTo>
                <a:close/>
              </a:path>
              <a:path w="125094" h="90169">
                <a:moveTo>
                  <a:pt x="120561" y="0"/>
                </a:moveTo>
                <a:lnTo>
                  <a:pt x="118554" y="0"/>
                </a:lnTo>
                <a:lnTo>
                  <a:pt x="117348" y="253"/>
                </a:lnTo>
                <a:lnTo>
                  <a:pt x="116344" y="762"/>
                </a:lnTo>
                <a:lnTo>
                  <a:pt x="115544" y="1397"/>
                </a:lnTo>
                <a:lnTo>
                  <a:pt x="34302" y="76580"/>
                </a:lnTo>
                <a:lnTo>
                  <a:pt x="50835" y="76580"/>
                </a:lnTo>
                <a:lnTo>
                  <a:pt x="123164" y="9778"/>
                </a:lnTo>
                <a:lnTo>
                  <a:pt x="123964" y="8889"/>
                </a:lnTo>
                <a:lnTo>
                  <a:pt x="124561" y="8000"/>
                </a:lnTo>
                <a:lnTo>
                  <a:pt x="124967" y="5968"/>
                </a:lnTo>
                <a:lnTo>
                  <a:pt x="124967" y="4825"/>
                </a:lnTo>
                <a:lnTo>
                  <a:pt x="124167" y="2793"/>
                </a:lnTo>
                <a:lnTo>
                  <a:pt x="123558" y="1524"/>
                </a:lnTo>
                <a:lnTo>
                  <a:pt x="122554" y="1015"/>
                </a:lnTo>
                <a:lnTo>
                  <a:pt x="121551" y="380"/>
                </a:lnTo>
                <a:lnTo>
                  <a:pt x="12056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6091" y="2921507"/>
            <a:ext cx="269875" cy="271780"/>
          </a:xfrm>
          <a:custGeom>
            <a:avLst/>
            <a:gdLst/>
            <a:ahLst/>
            <a:cxnLst/>
            <a:rect l="l" t="t" r="r" b="b"/>
            <a:pathLst>
              <a:path w="269875" h="271780">
                <a:moveTo>
                  <a:pt x="141719" y="0"/>
                </a:moveTo>
                <a:lnTo>
                  <a:pt x="127825" y="0"/>
                </a:lnTo>
                <a:lnTo>
                  <a:pt x="120878" y="634"/>
                </a:lnTo>
                <a:lnTo>
                  <a:pt x="82372" y="10540"/>
                </a:lnTo>
                <a:lnTo>
                  <a:pt x="64909" y="19812"/>
                </a:lnTo>
                <a:lnTo>
                  <a:pt x="59347" y="23113"/>
                </a:lnTo>
                <a:lnTo>
                  <a:pt x="30568" y="49275"/>
                </a:lnTo>
                <a:lnTo>
                  <a:pt x="10515" y="82803"/>
                </a:lnTo>
                <a:lnTo>
                  <a:pt x="596" y="121792"/>
                </a:lnTo>
                <a:lnTo>
                  <a:pt x="0" y="135762"/>
                </a:lnTo>
                <a:lnTo>
                  <a:pt x="203" y="142747"/>
                </a:lnTo>
                <a:lnTo>
                  <a:pt x="8140" y="182244"/>
                </a:lnTo>
                <a:lnTo>
                  <a:pt x="26593" y="216788"/>
                </a:lnTo>
                <a:lnTo>
                  <a:pt x="54190" y="244475"/>
                </a:lnTo>
                <a:lnTo>
                  <a:pt x="88531" y="263143"/>
                </a:lnTo>
                <a:lnTo>
                  <a:pt x="127825" y="271271"/>
                </a:lnTo>
                <a:lnTo>
                  <a:pt x="141719" y="271271"/>
                </a:lnTo>
                <a:lnTo>
                  <a:pt x="181025" y="263143"/>
                </a:lnTo>
                <a:lnTo>
                  <a:pt x="188590" y="260095"/>
                </a:lnTo>
                <a:lnTo>
                  <a:pt x="134772" y="260095"/>
                </a:lnTo>
                <a:lnTo>
                  <a:pt x="128422" y="259841"/>
                </a:lnTo>
                <a:lnTo>
                  <a:pt x="86741" y="250316"/>
                </a:lnTo>
                <a:lnTo>
                  <a:pt x="51612" y="227711"/>
                </a:lnTo>
                <a:lnTo>
                  <a:pt x="25996" y="194817"/>
                </a:lnTo>
                <a:lnTo>
                  <a:pt x="12509" y="154558"/>
                </a:lnTo>
                <a:lnTo>
                  <a:pt x="11112" y="135762"/>
                </a:lnTo>
                <a:lnTo>
                  <a:pt x="11315" y="129158"/>
                </a:lnTo>
                <a:lnTo>
                  <a:pt x="20840" y="87249"/>
                </a:lnTo>
                <a:lnTo>
                  <a:pt x="43268" y="51942"/>
                </a:lnTo>
                <a:lnTo>
                  <a:pt x="75818" y="26288"/>
                </a:lnTo>
                <a:lnTo>
                  <a:pt x="115912" y="12572"/>
                </a:lnTo>
                <a:lnTo>
                  <a:pt x="134772" y="11175"/>
                </a:lnTo>
                <a:lnTo>
                  <a:pt x="188590" y="11175"/>
                </a:lnTo>
                <a:lnTo>
                  <a:pt x="187172" y="10540"/>
                </a:lnTo>
                <a:lnTo>
                  <a:pt x="148475" y="634"/>
                </a:lnTo>
                <a:lnTo>
                  <a:pt x="141719" y="0"/>
                </a:lnTo>
                <a:close/>
              </a:path>
              <a:path w="269875" h="271780">
                <a:moveTo>
                  <a:pt x="188590" y="11175"/>
                </a:moveTo>
                <a:lnTo>
                  <a:pt x="134772" y="11175"/>
                </a:lnTo>
                <a:lnTo>
                  <a:pt x="141122" y="11429"/>
                </a:lnTo>
                <a:lnTo>
                  <a:pt x="147281" y="11811"/>
                </a:lnTo>
                <a:lnTo>
                  <a:pt x="188366" y="23494"/>
                </a:lnTo>
                <a:lnTo>
                  <a:pt x="226275" y="51942"/>
                </a:lnTo>
                <a:lnTo>
                  <a:pt x="248704" y="87249"/>
                </a:lnTo>
                <a:lnTo>
                  <a:pt x="258241" y="129158"/>
                </a:lnTo>
                <a:lnTo>
                  <a:pt x="258432" y="135762"/>
                </a:lnTo>
                <a:lnTo>
                  <a:pt x="258241" y="142112"/>
                </a:lnTo>
                <a:lnTo>
                  <a:pt x="248704" y="184022"/>
                </a:lnTo>
                <a:lnTo>
                  <a:pt x="226275" y="219328"/>
                </a:lnTo>
                <a:lnTo>
                  <a:pt x="193522" y="245109"/>
                </a:lnTo>
                <a:lnTo>
                  <a:pt x="153428" y="258699"/>
                </a:lnTo>
                <a:lnTo>
                  <a:pt x="134772" y="260095"/>
                </a:lnTo>
                <a:lnTo>
                  <a:pt x="188590" y="260095"/>
                </a:lnTo>
                <a:lnTo>
                  <a:pt x="225488" y="235965"/>
                </a:lnTo>
                <a:lnTo>
                  <a:pt x="250101" y="205993"/>
                </a:lnTo>
                <a:lnTo>
                  <a:pt x="265379" y="169671"/>
                </a:lnTo>
                <a:lnTo>
                  <a:pt x="269748" y="135762"/>
                </a:lnTo>
                <a:lnTo>
                  <a:pt x="269544" y="128524"/>
                </a:lnTo>
                <a:lnTo>
                  <a:pt x="261416" y="89026"/>
                </a:lnTo>
                <a:lnTo>
                  <a:pt x="242747" y="54482"/>
                </a:lnTo>
                <a:lnTo>
                  <a:pt x="215557" y="26924"/>
                </a:lnTo>
                <a:lnTo>
                  <a:pt x="193128" y="13207"/>
                </a:lnTo>
                <a:lnTo>
                  <a:pt x="188590" y="11175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36091" y="2264664"/>
            <a:ext cx="6780530" cy="0"/>
          </a:xfrm>
          <a:custGeom>
            <a:avLst/>
            <a:gdLst/>
            <a:ahLst/>
            <a:cxnLst/>
            <a:rect l="l" t="t" r="r" b="b"/>
            <a:pathLst>
              <a:path w="6780530">
                <a:moveTo>
                  <a:pt x="0" y="0"/>
                </a:moveTo>
                <a:lnTo>
                  <a:pt x="6780403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6091" y="2791967"/>
            <a:ext cx="6780530" cy="0"/>
          </a:xfrm>
          <a:custGeom>
            <a:avLst/>
            <a:gdLst/>
            <a:ahLst/>
            <a:cxnLst/>
            <a:rect l="l" t="t" r="r" b="b"/>
            <a:pathLst>
              <a:path w="6780530">
                <a:moveTo>
                  <a:pt x="0" y="0"/>
                </a:moveTo>
                <a:lnTo>
                  <a:pt x="6780403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36091" y="3320796"/>
            <a:ext cx="6780530" cy="0"/>
          </a:xfrm>
          <a:custGeom>
            <a:avLst/>
            <a:gdLst/>
            <a:ahLst/>
            <a:cxnLst/>
            <a:rect l="l" t="t" r="r" b="b"/>
            <a:pathLst>
              <a:path w="6780530">
                <a:moveTo>
                  <a:pt x="0" y="0"/>
                </a:moveTo>
                <a:lnTo>
                  <a:pt x="6780403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0" y="6043"/>
            <a:ext cx="12192000" cy="6845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5330">
              <a:lnSpc>
                <a:spcPts val="3650"/>
              </a:lnSpc>
            </a:pP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VE</a:t>
            </a:r>
            <a:r>
              <a:rPr sz="3200" b="0" spc="-3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TIFLE</a:t>
            </a:r>
            <a:r>
              <a:rPr sz="3200" b="0" spc="10">
                <a:solidFill>
                  <a:srgbClr val="003B70"/>
                </a:solidFill>
                <a:latin typeface="Calibri Light"/>
                <a:cs typeface="Calibri Light"/>
              </a:rPr>
              <a:t>X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®</a:t>
            </a:r>
            <a:r>
              <a:rPr sz="3200" b="0" spc="-2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3200" b="0" spc="-3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OC</a:t>
            </a:r>
            <a:r>
              <a:rPr sz="3200" b="0" spc="1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DURE*</a:t>
            </a:r>
            <a:endParaRPr sz="3200">
              <a:latin typeface="Calibri Light"/>
              <a:cs typeface="Calibri Light"/>
            </a:endParaRPr>
          </a:p>
          <a:p>
            <a:pPr marL="735330">
              <a:lnSpc>
                <a:spcPts val="3650"/>
              </a:lnSpc>
            </a:pPr>
            <a:r>
              <a:rPr sz="3200" b="0" spc="-70">
                <a:solidFill>
                  <a:srgbClr val="003B70"/>
                </a:solidFill>
                <a:latin typeface="Calibri Light"/>
                <a:cs typeface="Calibri Light"/>
              </a:rPr>
              <a:t>f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Lumbar</a:t>
            </a:r>
            <a:r>
              <a:rPr sz="32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Spinal</a:t>
            </a:r>
            <a:r>
              <a:rPr sz="32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3200" b="0" spc="-35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enosis</a:t>
            </a:r>
            <a:endParaRPr sz="3200">
              <a:latin typeface="Calibri Light"/>
              <a:cs typeface="Calibri Light"/>
            </a:endParaRPr>
          </a:p>
          <a:p>
            <a:pPr marL="1179830" marR="4931410">
              <a:lnSpc>
                <a:spcPct val="100000"/>
              </a:lnSpc>
              <a:spcBef>
                <a:spcPts val="2715"/>
              </a:spcBef>
            </a:pP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mini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m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al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ly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-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i</a:t>
            </a:r>
            <a:r>
              <a:rPr sz="1200" b="0" spc="-35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v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asi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v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4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outp</a:t>
            </a:r>
            <a:r>
              <a:rPr sz="1200" b="0" spc="-2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ti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200" b="0" spc="2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1200" b="0" spc="-3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du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th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2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us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es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small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 impl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200" b="0" spc="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th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2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is</a:t>
            </a:r>
            <a:r>
              <a:rPr sz="12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placed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in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the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lo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w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er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back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d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signed </a:t>
            </a:r>
            <a:r>
              <a:rPr sz="1200" b="0" spc="-2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2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mini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m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i</a:t>
            </a:r>
            <a:r>
              <a:rPr sz="1200" b="0" spc="-35">
                <a:solidFill>
                  <a:srgbClr val="003B70"/>
                </a:solidFill>
                <a:latin typeface="Calibri Light"/>
                <a:cs typeface="Calibri Light"/>
              </a:rPr>
              <a:t>z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imp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2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2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the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by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bone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o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tis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u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.</a:t>
            </a:r>
            <a:endParaRPr sz="12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1100">
              <a:latin typeface="Times New Roman"/>
              <a:cs typeface="Times New Roman"/>
            </a:endParaRPr>
          </a:p>
          <a:p>
            <a:pPr marL="1179830" marR="5116195">
              <a:lnSpc>
                <a:spcPct val="100000"/>
              </a:lnSpc>
            </a:pP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he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impl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2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is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d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signed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eser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v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spac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in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the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spine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and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2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2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v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ushing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f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the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lo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w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er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back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n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v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es</a:t>
            </a:r>
            <a:r>
              <a:rPr sz="12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esulting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in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the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duction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o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eli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m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in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tion o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f</a:t>
            </a:r>
            <a:r>
              <a:rPr sz="12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l</a:t>
            </a:r>
            <a:r>
              <a:rPr sz="1200" b="0" spc="-2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12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and back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pain.</a:t>
            </a:r>
            <a:endParaRPr sz="12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700">
              <a:latin typeface="Times New Roman"/>
              <a:cs typeface="Times New Roman"/>
            </a:endParaRPr>
          </a:p>
          <a:p>
            <a:pPr marL="1179830">
              <a:lnSpc>
                <a:spcPct val="100000"/>
              </a:lnSpc>
            </a:pP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This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 p</a:t>
            </a:r>
            <a:r>
              <a:rPr sz="1200" b="0" spc="-3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du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can be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er</a:t>
            </a:r>
            <a:r>
              <a:rPr sz="1200" b="0" spc="-30">
                <a:solidFill>
                  <a:srgbClr val="003B70"/>
                </a:solidFill>
                <a:latin typeface="Calibri Light"/>
                <a:cs typeface="Calibri Light"/>
              </a:rPr>
              <a:t>f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m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ed</a:t>
            </a:r>
            <a:r>
              <a:rPr sz="1200" b="0" spc="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in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und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r on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hour</a:t>
            </a:r>
            <a:r>
              <a:rPr sz="12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without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3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al</a:t>
            </a:r>
            <a:r>
              <a:rPr sz="12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an</a:t>
            </a:r>
            <a:r>
              <a:rPr sz="1200" b="0" spc="-20">
                <a:solidFill>
                  <a:srgbClr val="003B70"/>
                </a:solidFill>
                <a:latin typeface="Calibri Light"/>
                <a:cs typeface="Calibri Light"/>
              </a:rPr>
              <a:t>es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thesia.</a:t>
            </a:r>
            <a:endParaRPr sz="12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179830" marR="4857750">
              <a:lnSpc>
                <a:spcPct val="100000"/>
              </a:lnSpc>
              <a:spcBef>
                <a:spcPts val="885"/>
              </a:spcBef>
            </a:pP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bout</a:t>
            </a:r>
            <a:r>
              <a:rPr sz="12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1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0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,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0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0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0</a:t>
            </a:r>
            <a:r>
              <a:rPr sz="12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1200" b="0" spc="-3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du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es</a:t>
            </a:r>
            <a:r>
              <a:rPr sz="12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h</a:t>
            </a:r>
            <a:r>
              <a:rPr sz="1200" b="0" spc="-3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v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b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er</a:t>
            </a:r>
            <a:r>
              <a:rPr sz="1200" b="0" spc="-30">
                <a:solidFill>
                  <a:srgbClr val="003B70"/>
                </a:solidFill>
                <a:latin typeface="Calibri Light"/>
                <a:cs typeface="Calibri Light"/>
              </a:rPr>
              <a:t>f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m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ed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sinc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eiving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 F</a:t>
            </a:r>
            <a:r>
              <a:rPr sz="1200" b="0" spc="-20">
                <a:solidFill>
                  <a:srgbClr val="003B70"/>
                </a:solidFill>
                <a:latin typeface="Calibri Light"/>
                <a:cs typeface="Calibri Light"/>
              </a:rPr>
              <a:t>D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app</a:t>
            </a:r>
            <a:r>
              <a:rPr sz="1200" b="0" spc="-4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v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al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in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2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0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16.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Th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1200" b="0" spc="-3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du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e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is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ompl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2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ely 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v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 spc="-3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sible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with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low 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isk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f 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in</a:t>
            </a:r>
            <a:r>
              <a:rPr sz="1200" b="0" spc="-45">
                <a:solidFill>
                  <a:srgbClr val="003B70"/>
                </a:solidFill>
                <a:latin typeface="Calibri Light"/>
                <a:cs typeface="Calibri Light"/>
              </a:rPr>
              <a:t>f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tion o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r 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200" b="0" spc="-15">
                <a:solidFill>
                  <a:srgbClr val="003B70"/>
                </a:solidFill>
                <a:latin typeface="Calibri Light"/>
                <a:cs typeface="Calibri Light"/>
              </a:rPr>
              <a:t>ompl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i</a:t>
            </a:r>
            <a:r>
              <a:rPr sz="1200" b="0" spc="-2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200" b="0" spc="-2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200" b="0" spc="-5">
                <a:solidFill>
                  <a:srgbClr val="003B70"/>
                </a:solidFill>
                <a:latin typeface="Calibri Light"/>
                <a:cs typeface="Calibri Light"/>
              </a:rPr>
              <a:t>tions</a:t>
            </a:r>
            <a:r>
              <a:rPr sz="1200" b="0" spc="-10">
                <a:solidFill>
                  <a:srgbClr val="003B70"/>
                </a:solidFill>
                <a:latin typeface="Calibri Light"/>
                <a:cs typeface="Calibri Light"/>
              </a:rPr>
              <a:t>.</a:t>
            </a:r>
            <a:r>
              <a:rPr sz="1200" b="0">
                <a:solidFill>
                  <a:srgbClr val="003B70"/>
                </a:solidFill>
                <a:latin typeface="Calibri Light"/>
                <a:cs typeface="Calibri Light"/>
              </a:rPr>
              <a:t>*</a:t>
            </a:r>
            <a:endParaRPr sz="12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900">
              <a:latin typeface="Times New Roman"/>
              <a:cs typeface="Times New Roman"/>
            </a:endParaRPr>
          </a:p>
          <a:p>
            <a:pPr marL="873760">
              <a:lnSpc>
                <a:spcPct val="100000"/>
              </a:lnSpc>
              <a:tabLst>
                <a:tab pos="2629535" algn="l"/>
                <a:tab pos="4382770" algn="l"/>
                <a:tab pos="6138545" algn="l"/>
              </a:tabLst>
            </a:pPr>
            <a:r>
              <a:rPr sz="3200" b="1" spc="-5">
                <a:solidFill>
                  <a:srgbClr val="FFFFFF"/>
                </a:solidFill>
                <a:latin typeface="Calibri"/>
                <a:cs typeface="Calibri"/>
              </a:rPr>
              <a:t>90</a:t>
            </a:r>
            <a:r>
              <a:rPr sz="3200" b="1">
                <a:solidFill>
                  <a:srgbClr val="FFFFFF"/>
                </a:solidFill>
                <a:latin typeface="Calibri"/>
                <a:cs typeface="Calibri"/>
              </a:rPr>
              <a:t>%	</a:t>
            </a:r>
            <a:r>
              <a:rPr sz="3200" b="1" spc="-5">
                <a:solidFill>
                  <a:srgbClr val="FFFFFF"/>
                </a:solidFill>
                <a:latin typeface="Calibri"/>
                <a:cs typeface="Calibri"/>
              </a:rPr>
              <a:t>85</a:t>
            </a:r>
            <a:r>
              <a:rPr sz="3200" b="1">
                <a:solidFill>
                  <a:srgbClr val="FFFFFF"/>
                </a:solidFill>
                <a:latin typeface="Calibri"/>
                <a:cs typeface="Calibri"/>
              </a:rPr>
              <a:t>%	</a:t>
            </a:r>
            <a:r>
              <a:rPr sz="3200" b="1" spc="-10">
                <a:solidFill>
                  <a:srgbClr val="FFFFFF"/>
                </a:solidFill>
                <a:latin typeface="Calibri"/>
                <a:cs typeface="Calibri"/>
              </a:rPr>
              <a:t>81</a:t>
            </a:r>
            <a:r>
              <a:rPr sz="3200" b="1">
                <a:solidFill>
                  <a:srgbClr val="FFFFFF"/>
                </a:solidFill>
                <a:latin typeface="Calibri"/>
                <a:cs typeface="Calibri"/>
              </a:rPr>
              <a:t>%	</a:t>
            </a:r>
            <a:r>
              <a:rPr sz="3200" b="1" spc="-10">
                <a:solidFill>
                  <a:srgbClr val="FFFFFF"/>
                </a:solidFill>
                <a:latin typeface="Calibri"/>
                <a:cs typeface="Calibri"/>
              </a:rPr>
              <a:t>75%</a:t>
            </a:r>
            <a:endParaRPr sz="3200">
              <a:latin typeface="Calibri"/>
              <a:cs typeface="Calibri"/>
            </a:endParaRPr>
          </a:p>
          <a:p>
            <a:pPr marL="873760" marR="5052060">
              <a:lnSpc>
                <a:spcPct val="100000"/>
              </a:lnSpc>
              <a:spcBef>
                <a:spcPts val="100"/>
              </a:spcBef>
              <a:tabLst>
                <a:tab pos="2629535" algn="l"/>
                <a:tab pos="4382770" algn="l"/>
                <a:tab pos="6138545" algn="l"/>
              </a:tabLst>
            </a:pPr>
            <a:r>
              <a:rPr sz="1500" b="1" spc="-20">
                <a:solidFill>
                  <a:srgbClr val="FFFFFF"/>
                </a:solidFill>
                <a:latin typeface="Calibri"/>
                <a:cs typeface="Calibri"/>
              </a:rPr>
              <a:t>Pa</a:t>
            </a:r>
            <a:r>
              <a:rPr sz="1500" b="1" spc="-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ie</a:t>
            </a:r>
            <a:r>
              <a:rPr sz="1500" b="1" spc="-2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00" b="1" spc="-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500" b="1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op</a:t>
            </a:r>
            <a:r>
              <a:rPr sz="1500" b="1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500" b="1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500" b="1" spc="-1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ioid</a:t>
            </a:r>
            <a:r>
              <a:rPr sz="1500" b="1">
                <a:solidFill>
                  <a:srgbClr val="FFFFFF"/>
                </a:solidFill>
                <a:latin typeface="Calibri"/>
                <a:cs typeface="Calibri"/>
              </a:rPr>
              <a:t>	Imp</a:t>
            </a:r>
            <a:r>
              <a:rPr sz="1500" b="1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500" b="1" spc="-3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500" b="1" spc="-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500" b="1" spc="-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b="1" spc="-1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5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00" b="1" spc="-4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500" b="1" spc="-15">
                <a:solidFill>
                  <a:srgbClr val="FFFFFF"/>
                </a:solidFill>
                <a:latin typeface="Calibri"/>
                <a:cs typeface="Calibri"/>
              </a:rPr>
              <a:t>educ</a:t>
            </a:r>
            <a:r>
              <a:rPr sz="1500" b="1" spc="-2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ion</a:t>
            </a:r>
            <a:r>
              <a:rPr sz="1500" b="1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500" b="1" spc="-5">
                <a:solidFill>
                  <a:srgbClr val="FFFFFF"/>
                </a:solidFill>
                <a:latin typeface="Calibri"/>
                <a:cs typeface="Calibri"/>
              </a:rPr>
              <a:t> s</a:t>
            </a:r>
            <a:r>
              <a:rPr sz="1500" b="1" spc="-2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b="1" spc="-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b="1" spc="-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500" b="1" spc="-20">
                <a:solidFill>
                  <a:srgbClr val="FFFFFF"/>
                </a:solidFill>
                <a:latin typeface="Calibri"/>
                <a:cs typeface="Calibri"/>
              </a:rPr>
              <a:t>sf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ac</a:t>
            </a:r>
            <a:r>
              <a:rPr sz="1500" b="1" spc="-2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ion</a:t>
            </a:r>
            <a:r>
              <a:rPr sz="15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usa</a:t>
            </a:r>
            <a:r>
              <a:rPr sz="1500" b="1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500" b="1">
                <a:solidFill>
                  <a:srgbClr val="FFFFFF"/>
                </a:solidFill>
                <a:latin typeface="Calibri"/>
                <a:cs typeface="Calibri"/>
              </a:rPr>
              <a:t>e	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500" b="1" spc="-4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500" b="1" spc="-2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500" b="1" spc="-5">
                <a:solidFill>
                  <a:srgbClr val="FFFFFF"/>
                </a:solidFill>
                <a:latin typeface="Calibri"/>
                <a:cs typeface="Calibri"/>
              </a:rPr>
              <a:t>si</a:t>
            </a:r>
            <a:r>
              <a:rPr sz="1500" b="1" spc="-2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1500" b="1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sz="1500" b="1" spc="-2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500" b="1" spc="-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ion</a:t>
            </a:r>
            <a:r>
              <a:rPr sz="15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00" b="1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500" b="1" spc="-10">
                <a:solidFill>
                  <a:srgbClr val="FFFFFF"/>
                </a:solidFill>
                <a:latin typeface="Calibri"/>
                <a:cs typeface="Calibri"/>
              </a:rPr>
              <a:t>ymp</a:t>
            </a:r>
            <a:r>
              <a:rPr sz="1500" b="1" spc="-3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b="1">
                <a:solidFill>
                  <a:srgbClr val="FFFFFF"/>
                </a:solidFill>
                <a:latin typeface="Calibri"/>
                <a:cs typeface="Calibri"/>
              </a:rPr>
              <a:t>oms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735330">
              <a:lnSpc>
                <a:spcPct val="100000"/>
              </a:lnSpc>
              <a:spcBef>
                <a:spcPts val="944"/>
              </a:spcBef>
            </a:pP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*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uperio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n</a:t>
            </a:r>
            <a:r>
              <a:rPr sz="800" spc="2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In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direc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Deco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m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p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sio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n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y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m</a:t>
            </a:r>
            <a:r>
              <a:rPr sz="800" spc="-2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(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IDS)</a:t>
            </a:r>
            <a:endParaRPr sz="800">
              <a:latin typeface="Calibri"/>
              <a:cs typeface="Calibri"/>
            </a:endParaRPr>
          </a:p>
          <a:p>
            <a:pPr marL="735330" marR="3383279">
              <a:lnSpc>
                <a:spcPct val="100000"/>
              </a:lnSpc>
            </a:pP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ou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ce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: A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m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on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g</a:t>
            </a:r>
            <a:r>
              <a:rPr sz="800" spc="-2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clin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i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c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al</a:t>
            </a:r>
            <a:r>
              <a:rPr sz="800" spc="2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ud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y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co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m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p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l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ers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;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 Nunle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y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P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D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,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800" spc="-2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a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l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.</a:t>
            </a:r>
            <a:r>
              <a:rPr sz="800" spc="1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F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iv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e-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ye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ar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 du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a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bili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y</a:t>
            </a:r>
            <a:r>
              <a:rPr sz="800" spc="3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o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f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a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nd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-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a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l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on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r>
              <a:rPr sz="800" spc="2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in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er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p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in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o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u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800" spc="2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p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oce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ss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d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co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m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p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sio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n</a:t>
            </a:r>
            <a:r>
              <a:rPr sz="800" spc="1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fo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l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u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m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ba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 sp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i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na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l</a:t>
            </a:r>
            <a:r>
              <a:rPr sz="800" spc="1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en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o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i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.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C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li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n</a:t>
            </a:r>
            <a:r>
              <a:rPr sz="800" spc="1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In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er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v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A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g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in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g.</a:t>
            </a:r>
            <a:r>
              <a:rPr sz="800" spc="-2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2017;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1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2</a:t>
            </a:r>
            <a:r>
              <a:rPr sz="800" spc="-15">
                <a:solidFill>
                  <a:srgbClr val="003B70"/>
                </a:solidFill>
                <a:latin typeface="Calibri"/>
                <a:cs typeface="Calibri"/>
              </a:rPr>
              <a:t>: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1</a:t>
            </a:r>
            <a:r>
              <a:rPr sz="800" spc="-15">
                <a:solidFill>
                  <a:srgbClr val="003B70"/>
                </a:solidFill>
                <a:latin typeface="Calibri"/>
                <a:cs typeface="Calibri"/>
              </a:rPr>
              <a:t>40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9-</a:t>
            </a:r>
            <a:r>
              <a:rPr sz="800" spc="-15">
                <a:solidFill>
                  <a:srgbClr val="003B70"/>
                </a:solidFill>
                <a:latin typeface="Calibri"/>
                <a:cs typeface="Calibri"/>
              </a:rPr>
              <a:t>14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1</a:t>
            </a:r>
            <a:r>
              <a:rPr sz="800" spc="-15">
                <a:solidFill>
                  <a:srgbClr val="003B70"/>
                </a:solidFill>
                <a:latin typeface="Calibri"/>
                <a:cs typeface="Calibri"/>
              </a:rPr>
              <a:t>7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. 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Nunley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,</a:t>
            </a:r>
            <a:r>
              <a:rPr sz="800" spc="1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 al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l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Jou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na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l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o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f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Pa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i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n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 Re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a</a:t>
            </a:r>
            <a:r>
              <a:rPr sz="800" spc="-1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800" spc="-5">
                <a:solidFill>
                  <a:srgbClr val="003B70"/>
                </a:solidFill>
                <a:latin typeface="Calibri"/>
                <a:cs typeface="Calibri"/>
              </a:rPr>
              <a:t>ch.2018:1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1</a:t>
            </a:r>
            <a:r>
              <a:rPr sz="800" spc="-3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294</a:t>
            </a:r>
            <a:r>
              <a:rPr sz="800" spc="5">
                <a:solidFill>
                  <a:srgbClr val="003B70"/>
                </a:solidFill>
                <a:latin typeface="Calibri"/>
                <a:cs typeface="Calibri"/>
              </a:rPr>
              <a:t>3-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2</a:t>
            </a:r>
            <a:r>
              <a:rPr sz="800" spc="-15">
                <a:solidFill>
                  <a:srgbClr val="003B70"/>
                </a:solidFill>
                <a:latin typeface="Calibri"/>
                <a:cs typeface="Calibri"/>
              </a:rPr>
              <a:t>9</a:t>
            </a:r>
            <a:r>
              <a:rPr sz="800">
                <a:solidFill>
                  <a:srgbClr val="003B70"/>
                </a:solidFill>
                <a:latin typeface="Calibri"/>
                <a:cs typeface="Calibri"/>
              </a:rPr>
              <a:t>48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07719" y="3573779"/>
            <a:ext cx="125095" cy="90170"/>
          </a:xfrm>
          <a:custGeom>
            <a:avLst/>
            <a:gdLst/>
            <a:ahLst/>
            <a:cxnLst/>
            <a:rect l="l" t="t" r="r" b="b"/>
            <a:pathLst>
              <a:path w="125094" h="90170">
                <a:moveTo>
                  <a:pt x="5613" y="50673"/>
                </a:moveTo>
                <a:lnTo>
                  <a:pt x="0" y="56134"/>
                </a:lnTo>
                <a:lnTo>
                  <a:pt x="203" y="57404"/>
                </a:lnTo>
                <a:lnTo>
                  <a:pt x="30086" y="88265"/>
                </a:lnTo>
                <a:lnTo>
                  <a:pt x="33096" y="89916"/>
                </a:lnTo>
                <a:lnTo>
                  <a:pt x="35102" y="89916"/>
                </a:lnTo>
                <a:lnTo>
                  <a:pt x="36106" y="89662"/>
                </a:lnTo>
                <a:lnTo>
                  <a:pt x="37109" y="89154"/>
                </a:lnTo>
                <a:lnTo>
                  <a:pt x="37909" y="88519"/>
                </a:lnTo>
                <a:lnTo>
                  <a:pt x="50835" y="76581"/>
                </a:lnTo>
                <a:lnTo>
                  <a:pt x="34302" y="76581"/>
                </a:lnTo>
                <a:lnTo>
                  <a:pt x="9829" y="52197"/>
                </a:lnTo>
                <a:lnTo>
                  <a:pt x="9029" y="51562"/>
                </a:lnTo>
                <a:lnTo>
                  <a:pt x="7823" y="51054"/>
                </a:lnTo>
                <a:lnTo>
                  <a:pt x="6819" y="50800"/>
                </a:lnTo>
                <a:lnTo>
                  <a:pt x="5613" y="50673"/>
                </a:lnTo>
                <a:close/>
              </a:path>
              <a:path w="125094" h="90170">
                <a:moveTo>
                  <a:pt x="120561" y="0"/>
                </a:moveTo>
                <a:lnTo>
                  <a:pt x="118554" y="0"/>
                </a:lnTo>
                <a:lnTo>
                  <a:pt x="117348" y="254"/>
                </a:lnTo>
                <a:lnTo>
                  <a:pt x="116344" y="762"/>
                </a:lnTo>
                <a:lnTo>
                  <a:pt x="115544" y="1397"/>
                </a:lnTo>
                <a:lnTo>
                  <a:pt x="34302" y="76581"/>
                </a:lnTo>
                <a:lnTo>
                  <a:pt x="50835" y="76581"/>
                </a:lnTo>
                <a:lnTo>
                  <a:pt x="123164" y="9779"/>
                </a:lnTo>
                <a:lnTo>
                  <a:pt x="123964" y="8890"/>
                </a:lnTo>
                <a:lnTo>
                  <a:pt x="124561" y="8000"/>
                </a:lnTo>
                <a:lnTo>
                  <a:pt x="124967" y="5969"/>
                </a:lnTo>
                <a:lnTo>
                  <a:pt x="124967" y="4825"/>
                </a:lnTo>
                <a:lnTo>
                  <a:pt x="124167" y="2794"/>
                </a:lnTo>
                <a:lnTo>
                  <a:pt x="123558" y="1524"/>
                </a:lnTo>
                <a:lnTo>
                  <a:pt x="122554" y="1016"/>
                </a:lnTo>
                <a:lnTo>
                  <a:pt x="121551" y="381"/>
                </a:lnTo>
                <a:lnTo>
                  <a:pt x="12056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6091" y="3482340"/>
            <a:ext cx="269875" cy="271780"/>
          </a:xfrm>
          <a:custGeom>
            <a:avLst/>
            <a:gdLst/>
            <a:ahLst/>
            <a:cxnLst/>
            <a:rect l="l" t="t" r="r" b="b"/>
            <a:pathLst>
              <a:path w="269875" h="271779">
                <a:moveTo>
                  <a:pt x="141719" y="0"/>
                </a:moveTo>
                <a:lnTo>
                  <a:pt x="127825" y="0"/>
                </a:lnTo>
                <a:lnTo>
                  <a:pt x="120878" y="635"/>
                </a:lnTo>
                <a:lnTo>
                  <a:pt x="82372" y="10540"/>
                </a:lnTo>
                <a:lnTo>
                  <a:pt x="64909" y="19812"/>
                </a:lnTo>
                <a:lnTo>
                  <a:pt x="59347" y="23113"/>
                </a:lnTo>
                <a:lnTo>
                  <a:pt x="30568" y="49275"/>
                </a:lnTo>
                <a:lnTo>
                  <a:pt x="10515" y="82804"/>
                </a:lnTo>
                <a:lnTo>
                  <a:pt x="596" y="121793"/>
                </a:lnTo>
                <a:lnTo>
                  <a:pt x="0" y="135762"/>
                </a:lnTo>
                <a:lnTo>
                  <a:pt x="203" y="142748"/>
                </a:lnTo>
                <a:lnTo>
                  <a:pt x="8140" y="182245"/>
                </a:lnTo>
                <a:lnTo>
                  <a:pt x="26593" y="216789"/>
                </a:lnTo>
                <a:lnTo>
                  <a:pt x="54190" y="244475"/>
                </a:lnTo>
                <a:lnTo>
                  <a:pt x="88531" y="263144"/>
                </a:lnTo>
                <a:lnTo>
                  <a:pt x="127825" y="271272"/>
                </a:lnTo>
                <a:lnTo>
                  <a:pt x="141719" y="271272"/>
                </a:lnTo>
                <a:lnTo>
                  <a:pt x="181025" y="263144"/>
                </a:lnTo>
                <a:lnTo>
                  <a:pt x="188590" y="260096"/>
                </a:lnTo>
                <a:lnTo>
                  <a:pt x="134772" y="260096"/>
                </a:lnTo>
                <a:lnTo>
                  <a:pt x="128422" y="259842"/>
                </a:lnTo>
                <a:lnTo>
                  <a:pt x="86741" y="250317"/>
                </a:lnTo>
                <a:lnTo>
                  <a:pt x="51612" y="227711"/>
                </a:lnTo>
                <a:lnTo>
                  <a:pt x="25996" y="194818"/>
                </a:lnTo>
                <a:lnTo>
                  <a:pt x="12509" y="154559"/>
                </a:lnTo>
                <a:lnTo>
                  <a:pt x="11112" y="135762"/>
                </a:lnTo>
                <a:lnTo>
                  <a:pt x="11315" y="129159"/>
                </a:lnTo>
                <a:lnTo>
                  <a:pt x="20840" y="87249"/>
                </a:lnTo>
                <a:lnTo>
                  <a:pt x="43268" y="51943"/>
                </a:lnTo>
                <a:lnTo>
                  <a:pt x="75818" y="26288"/>
                </a:lnTo>
                <a:lnTo>
                  <a:pt x="115912" y="12573"/>
                </a:lnTo>
                <a:lnTo>
                  <a:pt x="134772" y="11175"/>
                </a:lnTo>
                <a:lnTo>
                  <a:pt x="188590" y="11175"/>
                </a:lnTo>
                <a:lnTo>
                  <a:pt x="187172" y="10540"/>
                </a:lnTo>
                <a:lnTo>
                  <a:pt x="148475" y="635"/>
                </a:lnTo>
                <a:lnTo>
                  <a:pt x="141719" y="0"/>
                </a:lnTo>
                <a:close/>
              </a:path>
              <a:path w="269875" h="271779">
                <a:moveTo>
                  <a:pt x="188590" y="11175"/>
                </a:moveTo>
                <a:lnTo>
                  <a:pt x="134772" y="11175"/>
                </a:lnTo>
                <a:lnTo>
                  <a:pt x="141122" y="11430"/>
                </a:lnTo>
                <a:lnTo>
                  <a:pt x="147281" y="11811"/>
                </a:lnTo>
                <a:lnTo>
                  <a:pt x="188366" y="23495"/>
                </a:lnTo>
                <a:lnTo>
                  <a:pt x="226275" y="51943"/>
                </a:lnTo>
                <a:lnTo>
                  <a:pt x="248704" y="87249"/>
                </a:lnTo>
                <a:lnTo>
                  <a:pt x="258241" y="129159"/>
                </a:lnTo>
                <a:lnTo>
                  <a:pt x="258432" y="135762"/>
                </a:lnTo>
                <a:lnTo>
                  <a:pt x="258241" y="142112"/>
                </a:lnTo>
                <a:lnTo>
                  <a:pt x="248704" y="184023"/>
                </a:lnTo>
                <a:lnTo>
                  <a:pt x="226275" y="219329"/>
                </a:lnTo>
                <a:lnTo>
                  <a:pt x="193522" y="245110"/>
                </a:lnTo>
                <a:lnTo>
                  <a:pt x="153428" y="258699"/>
                </a:lnTo>
                <a:lnTo>
                  <a:pt x="134772" y="260096"/>
                </a:lnTo>
                <a:lnTo>
                  <a:pt x="188590" y="260096"/>
                </a:lnTo>
                <a:lnTo>
                  <a:pt x="225488" y="235966"/>
                </a:lnTo>
                <a:lnTo>
                  <a:pt x="250101" y="205994"/>
                </a:lnTo>
                <a:lnTo>
                  <a:pt x="265379" y="169672"/>
                </a:lnTo>
                <a:lnTo>
                  <a:pt x="269748" y="135762"/>
                </a:lnTo>
                <a:lnTo>
                  <a:pt x="269544" y="128524"/>
                </a:lnTo>
                <a:lnTo>
                  <a:pt x="261416" y="89026"/>
                </a:lnTo>
                <a:lnTo>
                  <a:pt x="242747" y="54483"/>
                </a:lnTo>
                <a:lnTo>
                  <a:pt x="215557" y="26924"/>
                </a:lnTo>
                <a:lnTo>
                  <a:pt x="193128" y="13208"/>
                </a:lnTo>
                <a:lnTo>
                  <a:pt x="188590" y="11175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913619" y="2484120"/>
            <a:ext cx="1647825" cy="1645920"/>
          </a:xfrm>
          <a:custGeom>
            <a:avLst/>
            <a:gdLst/>
            <a:ahLst/>
            <a:cxnLst/>
            <a:rect l="l" t="t" r="r" b="b"/>
            <a:pathLst>
              <a:path w="1647825" h="1645920">
                <a:moveTo>
                  <a:pt x="0" y="822959"/>
                </a:moveTo>
                <a:lnTo>
                  <a:pt x="2730" y="755461"/>
                </a:lnTo>
                <a:lnTo>
                  <a:pt x="10781" y="689465"/>
                </a:lnTo>
                <a:lnTo>
                  <a:pt x="23940" y="625185"/>
                </a:lnTo>
                <a:lnTo>
                  <a:pt x="41995" y="562831"/>
                </a:lnTo>
                <a:lnTo>
                  <a:pt x="64734" y="502616"/>
                </a:lnTo>
                <a:lnTo>
                  <a:pt x="91945" y="444751"/>
                </a:lnTo>
                <a:lnTo>
                  <a:pt x="123416" y="389448"/>
                </a:lnTo>
                <a:lnTo>
                  <a:pt x="158934" y="336919"/>
                </a:lnTo>
                <a:lnTo>
                  <a:pt x="198289" y="287376"/>
                </a:lnTo>
                <a:lnTo>
                  <a:pt x="241268" y="241030"/>
                </a:lnTo>
                <a:lnTo>
                  <a:pt x="287658" y="198092"/>
                </a:lnTo>
                <a:lnTo>
                  <a:pt x="337249" y="158776"/>
                </a:lnTo>
                <a:lnTo>
                  <a:pt x="389827" y="123292"/>
                </a:lnTo>
                <a:lnTo>
                  <a:pt x="445180" y="91852"/>
                </a:lnTo>
                <a:lnTo>
                  <a:pt x="503098" y="64668"/>
                </a:lnTo>
                <a:lnTo>
                  <a:pt x="563367" y="41952"/>
                </a:lnTo>
                <a:lnTo>
                  <a:pt x="625776" y="23915"/>
                </a:lnTo>
                <a:lnTo>
                  <a:pt x="690113" y="10770"/>
                </a:lnTo>
                <a:lnTo>
                  <a:pt x="756166" y="2727"/>
                </a:lnTo>
                <a:lnTo>
                  <a:pt x="823722" y="0"/>
                </a:lnTo>
                <a:lnTo>
                  <a:pt x="891277" y="2727"/>
                </a:lnTo>
                <a:lnTo>
                  <a:pt x="957330" y="10770"/>
                </a:lnTo>
                <a:lnTo>
                  <a:pt x="1021667" y="23915"/>
                </a:lnTo>
                <a:lnTo>
                  <a:pt x="1084076" y="41952"/>
                </a:lnTo>
                <a:lnTo>
                  <a:pt x="1144345" y="64668"/>
                </a:lnTo>
                <a:lnTo>
                  <a:pt x="1202263" y="91852"/>
                </a:lnTo>
                <a:lnTo>
                  <a:pt x="1257616" y="123292"/>
                </a:lnTo>
                <a:lnTo>
                  <a:pt x="1310194" y="158776"/>
                </a:lnTo>
                <a:lnTo>
                  <a:pt x="1359785" y="198092"/>
                </a:lnTo>
                <a:lnTo>
                  <a:pt x="1406175" y="241030"/>
                </a:lnTo>
                <a:lnTo>
                  <a:pt x="1449154" y="287376"/>
                </a:lnTo>
                <a:lnTo>
                  <a:pt x="1488509" y="336919"/>
                </a:lnTo>
                <a:lnTo>
                  <a:pt x="1524027" y="389448"/>
                </a:lnTo>
                <a:lnTo>
                  <a:pt x="1555498" y="444751"/>
                </a:lnTo>
                <a:lnTo>
                  <a:pt x="1582709" y="502616"/>
                </a:lnTo>
                <a:lnTo>
                  <a:pt x="1605448" y="562831"/>
                </a:lnTo>
                <a:lnTo>
                  <a:pt x="1623503" y="625185"/>
                </a:lnTo>
                <a:lnTo>
                  <a:pt x="1636662" y="689465"/>
                </a:lnTo>
                <a:lnTo>
                  <a:pt x="1644713" y="755461"/>
                </a:lnTo>
                <a:lnTo>
                  <a:pt x="1647444" y="822959"/>
                </a:lnTo>
                <a:lnTo>
                  <a:pt x="1644713" y="890458"/>
                </a:lnTo>
                <a:lnTo>
                  <a:pt x="1636662" y="956454"/>
                </a:lnTo>
                <a:lnTo>
                  <a:pt x="1623503" y="1020734"/>
                </a:lnTo>
                <a:lnTo>
                  <a:pt x="1605448" y="1083088"/>
                </a:lnTo>
                <a:lnTo>
                  <a:pt x="1582709" y="1143303"/>
                </a:lnTo>
                <a:lnTo>
                  <a:pt x="1555498" y="1201168"/>
                </a:lnTo>
                <a:lnTo>
                  <a:pt x="1524027" y="1256471"/>
                </a:lnTo>
                <a:lnTo>
                  <a:pt x="1488509" y="1309000"/>
                </a:lnTo>
                <a:lnTo>
                  <a:pt x="1449154" y="1358543"/>
                </a:lnTo>
                <a:lnTo>
                  <a:pt x="1406175" y="1404889"/>
                </a:lnTo>
                <a:lnTo>
                  <a:pt x="1359785" y="1447827"/>
                </a:lnTo>
                <a:lnTo>
                  <a:pt x="1310194" y="1487143"/>
                </a:lnTo>
                <a:lnTo>
                  <a:pt x="1257616" y="1522627"/>
                </a:lnTo>
                <a:lnTo>
                  <a:pt x="1202263" y="1554067"/>
                </a:lnTo>
                <a:lnTo>
                  <a:pt x="1144345" y="1581251"/>
                </a:lnTo>
                <a:lnTo>
                  <a:pt x="1084076" y="1603967"/>
                </a:lnTo>
                <a:lnTo>
                  <a:pt x="1021667" y="1622004"/>
                </a:lnTo>
                <a:lnTo>
                  <a:pt x="957330" y="1635149"/>
                </a:lnTo>
                <a:lnTo>
                  <a:pt x="891277" y="1643192"/>
                </a:lnTo>
                <a:lnTo>
                  <a:pt x="823722" y="1645919"/>
                </a:lnTo>
                <a:lnTo>
                  <a:pt x="756166" y="1643192"/>
                </a:lnTo>
                <a:lnTo>
                  <a:pt x="690113" y="1635149"/>
                </a:lnTo>
                <a:lnTo>
                  <a:pt x="625776" y="1622004"/>
                </a:lnTo>
                <a:lnTo>
                  <a:pt x="563367" y="1603967"/>
                </a:lnTo>
                <a:lnTo>
                  <a:pt x="503098" y="1581251"/>
                </a:lnTo>
                <a:lnTo>
                  <a:pt x="445180" y="1554067"/>
                </a:lnTo>
                <a:lnTo>
                  <a:pt x="389827" y="1522627"/>
                </a:lnTo>
                <a:lnTo>
                  <a:pt x="337249" y="1487143"/>
                </a:lnTo>
                <a:lnTo>
                  <a:pt x="287658" y="1447827"/>
                </a:lnTo>
                <a:lnTo>
                  <a:pt x="241268" y="1404889"/>
                </a:lnTo>
                <a:lnTo>
                  <a:pt x="198289" y="1358543"/>
                </a:lnTo>
                <a:lnTo>
                  <a:pt x="158934" y="1309000"/>
                </a:lnTo>
                <a:lnTo>
                  <a:pt x="123416" y="1256471"/>
                </a:lnTo>
                <a:lnTo>
                  <a:pt x="91945" y="1201168"/>
                </a:lnTo>
                <a:lnTo>
                  <a:pt x="64734" y="1143303"/>
                </a:lnTo>
                <a:lnTo>
                  <a:pt x="41995" y="1083088"/>
                </a:lnTo>
                <a:lnTo>
                  <a:pt x="23940" y="1020734"/>
                </a:lnTo>
                <a:lnTo>
                  <a:pt x="10781" y="956454"/>
                </a:lnTo>
                <a:lnTo>
                  <a:pt x="2730" y="890458"/>
                </a:lnTo>
                <a:lnTo>
                  <a:pt x="0" y="822959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6043"/>
            <a:ext cx="12191557" cy="68458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040" y="2165121"/>
            <a:ext cx="3146425" cy="2597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0" spc="-5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4400" b="0" spc="-30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4400" b="0" spc="-415">
                <a:solidFill>
                  <a:srgbClr val="003B70"/>
                </a:solidFill>
                <a:latin typeface="Calibri Light"/>
                <a:cs typeface="Calibri Light"/>
              </a:rPr>
              <a:t>w</a:t>
            </a:r>
            <a:r>
              <a:rPr sz="4400" b="0" spc="-15">
                <a:solidFill>
                  <a:srgbClr val="003B70"/>
                </a:solidFill>
                <a:latin typeface="Calibri Light"/>
                <a:cs typeface="Calibri Light"/>
              </a:rPr>
              <a:t>,</a:t>
            </a:r>
            <a:endParaRPr sz="4400">
              <a:latin typeface="Calibri Light"/>
              <a:cs typeface="Calibri Light"/>
            </a:endParaRPr>
          </a:p>
          <a:p>
            <a:pPr marL="12700" marR="5080">
              <a:lnSpc>
                <a:spcPct val="100000"/>
              </a:lnSpc>
            </a:pPr>
            <a:r>
              <a:rPr sz="4400" b="0">
                <a:solidFill>
                  <a:srgbClr val="003B70"/>
                </a:solidFill>
                <a:latin typeface="Calibri Light"/>
                <a:cs typeface="Calibri Light"/>
              </a:rPr>
              <a:t>l</a:t>
            </a:r>
            <a:r>
              <a:rPr sz="4400" b="0" spc="-3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4400" b="0">
                <a:solidFill>
                  <a:srgbClr val="003B70"/>
                </a:solidFill>
                <a:latin typeface="Calibri Light"/>
                <a:cs typeface="Calibri Light"/>
              </a:rPr>
              <a:t>t's</a:t>
            </a:r>
            <a:r>
              <a:rPr sz="44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4400" b="0">
                <a:solidFill>
                  <a:srgbClr val="003B70"/>
                </a:solidFill>
                <a:latin typeface="Calibri Light"/>
                <a:cs typeface="Calibri Light"/>
              </a:rPr>
              <a:t>discu</a:t>
            </a:r>
            <a:r>
              <a:rPr sz="4400" b="0" spc="5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4400" b="0">
                <a:solidFill>
                  <a:srgbClr val="003B70"/>
                </a:solidFill>
                <a:latin typeface="Calibri Light"/>
                <a:cs typeface="Calibri Light"/>
              </a:rPr>
              <a:t>s </a:t>
            </a:r>
            <a:r>
              <a:rPr sz="4400" b="0">
                <a:solidFill>
                  <a:srgbClr val="4DC7EA"/>
                </a:solidFill>
                <a:latin typeface="Calibri Light"/>
                <a:cs typeface="Calibri Light"/>
              </a:rPr>
              <a:t>SPINAL</a:t>
            </a:r>
            <a:r>
              <a:rPr sz="4400" b="0" spc="-20">
                <a:solidFill>
                  <a:srgbClr val="4DC7EA"/>
                </a:solidFill>
                <a:latin typeface="Calibri Light"/>
                <a:cs typeface="Calibri Light"/>
              </a:rPr>
              <a:t> </a:t>
            </a:r>
            <a:r>
              <a:rPr sz="4400" b="0" spc="-55">
                <a:solidFill>
                  <a:srgbClr val="4DC7EA"/>
                </a:solidFill>
                <a:latin typeface="Calibri Light"/>
                <a:cs typeface="Calibri Light"/>
              </a:rPr>
              <a:t>C</a:t>
            </a:r>
            <a:r>
              <a:rPr sz="4400" b="0" spc="-5">
                <a:solidFill>
                  <a:srgbClr val="4DC7EA"/>
                </a:solidFill>
                <a:latin typeface="Calibri Light"/>
                <a:cs typeface="Calibri Light"/>
              </a:rPr>
              <a:t>ORD </a:t>
            </a:r>
            <a:r>
              <a:rPr sz="4400" b="0" spc="-25">
                <a:solidFill>
                  <a:srgbClr val="4DC7EA"/>
                </a:solidFill>
                <a:latin typeface="Calibri Light"/>
                <a:cs typeface="Calibri Light"/>
              </a:rPr>
              <a:t>S</a:t>
            </a:r>
            <a:r>
              <a:rPr sz="4400" b="0" spc="-5">
                <a:solidFill>
                  <a:srgbClr val="4DC7EA"/>
                </a:solidFill>
                <a:latin typeface="Calibri Light"/>
                <a:cs typeface="Calibri Light"/>
              </a:rPr>
              <a:t>TIMUL</a:t>
            </a:r>
            <a:r>
              <a:rPr sz="4400" b="0" spc="-330">
                <a:solidFill>
                  <a:srgbClr val="4DC7EA"/>
                </a:solidFill>
                <a:latin typeface="Calibri Light"/>
                <a:cs typeface="Calibri Light"/>
              </a:rPr>
              <a:t>A</a:t>
            </a:r>
            <a:r>
              <a:rPr sz="4400" b="0" spc="-5">
                <a:solidFill>
                  <a:srgbClr val="4DC7EA"/>
                </a:solidFill>
                <a:latin typeface="Calibri Light"/>
                <a:cs typeface="Calibri Light"/>
              </a:rPr>
              <a:t>TION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69491" y="1644395"/>
            <a:ext cx="3796029" cy="0"/>
          </a:xfrm>
          <a:custGeom>
            <a:avLst/>
            <a:gdLst/>
            <a:ahLst/>
            <a:cxnLst/>
            <a:rect l="l" t="t" r="r" b="b"/>
            <a:pathLst>
              <a:path w="3796029">
                <a:moveTo>
                  <a:pt x="0" y="0"/>
                </a:moveTo>
                <a:lnTo>
                  <a:pt x="3795522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9491" y="5213603"/>
            <a:ext cx="3796029" cy="0"/>
          </a:xfrm>
          <a:custGeom>
            <a:avLst/>
            <a:gdLst/>
            <a:ahLst/>
            <a:cxnLst/>
            <a:rect l="l" t="t" r="r" b="b"/>
            <a:pathLst>
              <a:path w="3796029">
                <a:moveTo>
                  <a:pt x="0" y="0"/>
                </a:moveTo>
                <a:lnTo>
                  <a:pt x="3795522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27091" y="495300"/>
            <a:ext cx="7112508" cy="586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236" y="0"/>
            <a:ext cx="11463528" cy="2633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4236" y="0"/>
            <a:ext cx="11462004" cy="2630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4280" y="1660017"/>
            <a:ext cx="864489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0" spc="-25">
                <a:solidFill>
                  <a:srgbClr val="FFFFFF"/>
                </a:solidFill>
                <a:latin typeface="Calibri Light"/>
                <a:cs typeface="Calibri Light"/>
              </a:rPr>
              <a:t>Who</a:t>
            </a:r>
            <a:r>
              <a:rPr sz="3600" b="0" spc="-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600" b="0" spc="-25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sz="3600" b="0" spc="-20">
                <a:solidFill>
                  <a:srgbClr val="FFFFFF"/>
                </a:solidFill>
                <a:latin typeface="Calibri Light"/>
                <a:cs typeface="Calibri Light"/>
              </a:rPr>
              <a:t>an</a:t>
            </a:r>
            <a:r>
              <a:rPr sz="36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600" b="0" spc="-20">
                <a:solidFill>
                  <a:srgbClr val="FFFFFF"/>
                </a:solidFill>
                <a:latin typeface="Calibri Light"/>
                <a:cs typeface="Calibri Light"/>
              </a:rPr>
              <a:t>ben</a:t>
            </a:r>
            <a:r>
              <a:rPr sz="3600" b="0" spc="-7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3600" b="0" spc="-15">
                <a:solidFill>
                  <a:srgbClr val="FFFFFF"/>
                </a:solidFill>
                <a:latin typeface="Calibri Light"/>
                <a:cs typeface="Calibri Light"/>
              </a:rPr>
              <a:t>fit</a:t>
            </a:r>
            <a:r>
              <a:rPr sz="36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600" b="0" spc="-15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sz="3600" b="0" spc="-85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3600" b="0" spc="-5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3600" b="0">
                <a:solidFill>
                  <a:srgbClr val="FFFFFF"/>
                </a:solidFill>
                <a:latin typeface="Calibri Light"/>
                <a:cs typeface="Calibri Light"/>
              </a:rPr>
              <a:t>m </a:t>
            </a:r>
            <a:r>
              <a:rPr sz="3600" b="0" spc="-15">
                <a:solidFill>
                  <a:srgbClr val="FFFFFF"/>
                </a:solidFill>
                <a:latin typeface="Calibri Light"/>
                <a:cs typeface="Calibri Light"/>
              </a:rPr>
              <a:t>Spinal</a:t>
            </a:r>
            <a:r>
              <a:rPr sz="3600" b="0" spc="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600" b="0" spc="-5">
                <a:solidFill>
                  <a:srgbClr val="FFFFFF"/>
                </a:solidFill>
                <a:latin typeface="Calibri Light"/>
                <a:cs typeface="Calibri Light"/>
              </a:rPr>
              <a:t>Co</a:t>
            </a:r>
            <a:r>
              <a:rPr sz="3600" b="0" spc="-55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3600" b="0" spc="-2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sz="36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600" b="0" spc="-15">
                <a:solidFill>
                  <a:srgbClr val="FFFFFF"/>
                </a:solidFill>
                <a:latin typeface="Calibri Light"/>
                <a:cs typeface="Calibri Light"/>
              </a:rPr>
              <a:t>Sti</a:t>
            </a:r>
            <a:r>
              <a:rPr sz="3600" b="0" spc="-45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sz="3600" b="0" spc="-15">
                <a:solidFill>
                  <a:srgbClr val="FFFFFF"/>
                </a:solidFill>
                <a:latin typeface="Calibri Light"/>
                <a:cs typeface="Calibri Light"/>
              </a:rPr>
              <a:t>ul</a:t>
            </a:r>
            <a:r>
              <a:rPr sz="3600" b="0" spc="-65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3600" b="0" spc="-15">
                <a:solidFill>
                  <a:srgbClr val="FFFFFF"/>
                </a:solidFill>
                <a:latin typeface="Calibri Light"/>
                <a:cs typeface="Calibri Light"/>
              </a:rPr>
              <a:t>tion?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6091" y="2374392"/>
            <a:ext cx="2194560" cy="457200"/>
          </a:xfrm>
          <a:prstGeom prst="rect">
            <a:avLst/>
          </a:prstGeom>
          <a:solidFill>
            <a:srgbClr val="4DC7EA"/>
          </a:solidFill>
        </p:spPr>
        <p:txBody>
          <a:bodyPr vert="horz" wrap="square" lIns="0" tIns="0" rIns="0" bIns="0" rtlCol="0">
            <a:spAutoFit/>
          </a:bodyPr>
          <a:lstStyle/>
          <a:p>
            <a:pPr marL="287655">
              <a:lnSpc>
                <a:spcPct val="100000"/>
              </a:lnSpc>
            </a:pPr>
            <a:r>
              <a:rPr sz="1600" b="1" spc="-20">
                <a:solidFill>
                  <a:srgbClr val="FFFFFF"/>
                </a:solidFill>
                <a:latin typeface="Calibri"/>
                <a:cs typeface="Calibri"/>
              </a:rPr>
              <a:t>Commo</a:t>
            </a:r>
            <a:r>
              <a:rPr sz="1600" b="1" spc="-1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600" b="1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6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600" b="1" spc="-10">
                <a:solidFill>
                  <a:srgbClr val="FFFFFF"/>
                </a:solidFill>
                <a:latin typeface="Calibri"/>
                <a:cs typeface="Calibri"/>
              </a:rPr>
              <a:t>agnosis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22832" y="3689603"/>
            <a:ext cx="4487545" cy="0"/>
          </a:xfrm>
          <a:custGeom>
            <a:avLst/>
            <a:gdLst/>
            <a:ahLst/>
            <a:cxnLst/>
            <a:rect l="l" t="t" r="r" b="b"/>
            <a:pathLst>
              <a:path w="4487545">
                <a:moveTo>
                  <a:pt x="0" y="0"/>
                </a:moveTo>
                <a:lnTo>
                  <a:pt x="4487418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22832" y="4442459"/>
            <a:ext cx="4487545" cy="0"/>
          </a:xfrm>
          <a:custGeom>
            <a:avLst/>
            <a:gdLst/>
            <a:ahLst/>
            <a:cxnLst/>
            <a:rect l="l" t="t" r="r" b="b"/>
            <a:pathLst>
              <a:path w="4487545">
                <a:moveTo>
                  <a:pt x="0" y="0"/>
                </a:moveTo>
                <a:lnTo>
                  <a:pt x="4487418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22832" y="5410200"/>
            <a:ext cx="4487545" cy="0"/>
          </a:xfrm>
          <a:custGeom>
            <a:avLst/>
            <a:gdLst/>
            <a:ahLst/>
            <a:cxnLst/>
            <a:rect l="l" t="t" r="r" b="b"/>
            <a:pathLst>
              <a:path w="4487545">
                <a:moveTo>
                  <a:pt x="0" y="0"/>
                </a:moveTo>
                <a:lnTo>
                  <a:pt x="4487418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400" y="3262884"/>
            <a:ext cx="137160" cy="99060"/>
          </a:xfrm>
          <a:custGeom>
            <a:avLst/>
            <a:gdLst/>
            <a:ahLst/>
            <a:cxnLst/>
            <a:rect l="l" t="t" r="r" b="b"/>
            <a:pathLst>
              <a:path w="137159" h="99060">
                <a:moveTo>
                  <a:pt x="6159" y="55752"/>
                </a:moveTo>
                <a:lnTo>
                  <a:pt x="0" y="61849"/>
                </a:lnTo>
                <a:lnTo>
                  <a:pt x="215" y="63245"/>
                </a:lnTo>
                <a:lnTo>
                  <a:pt x="33019" y="97281"/>
                </a:lnTo>
                <a:lnTo>
                  <a:pt x="36321" y="99060"/>
                </a:lnTo>
                <a:lnTo>
                  <a:pt x="38531" y="99060"/>
                </a:lnTo>
                <a:lnTo>
                  <a:pt x="39624" y="98805"/>
                </a:lnTo>
                <a:lnTo>
                  <a:pt x="40728" y="98170"/>
                </a:lnTo>
                <a:lnTo>
                  <a:pt x="41605" y="97536"/>
                </a:lnTo>
                <a:lnTo>
                  <a:pt x="55695" y="84454"/>
                </a:lnTo>
                <a:lnTo>
                  <a:pt x="37642" y="84454"/>
                </a:lnTo>
                <a:lnTo>
                  <a:pt x="10782" y="57530"/>
                </a:lnTo>
                <a:lnTo>
                  <a:pt x="9906" y="56895"/>
                </a:lnTo>
                <a:lnTo>
                  <a:pt x="8585" y="56261"/>
                </a:lnTo>
                <a:lnTo>
                  <a:pt x="7480" y="56006"/>
                </a:lnTo>
                <a:lnTo>
                  <a:pt x="6159" y="55752"/>
                </a:lnTo>
                <a:close/>
              </a:path>
              <a:path w="137159" h="99060">
                <a:moveTo>
                  <a:pt x="132321" y="0"/>
                </a:moveTo>
                <a:lnTo>
                  <a:pt x="130111" y="0"/>
                </a:lnTo>
                <a:lnTo>
                  <a:pt x="128790" y="253"/>
                </a:lnTo>
                <a:lnTo>
                  <a:pt x="127698" y="888"/>
                </a:lnTo>
                <a:lnTo>
                  <a:pt x="126809" y="1524"/>
                </a:lnTo>
                <a:lnTo>
                  <a:pt x="37642" y="84454"/>
                </a:lnTo>
                <a:lnTo>
                  <a:pt x="55695" y="84454"/>
                </a:lnTo>
                <a:lnTo>
                  <a:pt x="135178" y="10667"/>
                </a:lnTo>
                <a:lnTo>
                  <a:pt x="136055" y="9778"/>
                </a:lnTo>
                <a:lnTo>
                  <a:pt x="136715" y="8762"/>
                </a:lnTo>
                <a:lnTo>
                  <a:pt x="137159" y="6603"/>
                </a:lnTo>
                <a:lnTo>
                  <a:pt x="137159" y="5206"/>
                </a:lnTo>
                <a:lnTo>
                  <a:pt x="136715" y="4190"/>
                </a:lnTo>
                <a:lnTo>
                  <a:pt x="136283" y="3048"/>
                </a:lnTo>
                <a:lnTo>
                  <a:pt x="135623" y="1777"/>
                </a:lnTo>
                <a:lnTo>
                  <a:pt x="134518" y="1142"/>
                </a:lnTo>
                <a:lnTo>
                  <a:pt x="133413" y="380"/>
                </a:lnTo>
                <a:lnTo>
                  <a:pt x="13232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5152" y="3165094"/>
            <a:ext cx="297180" cy="295910"/>
          </a:xfrm>
          <a:custGeom>
            <a:avLst/>
            <a:gdLst/>
            <a:ahLst/>
            <a:cxnLst/>
            <a:rect l="l" t="t" r="r" b="b"/>
            <a:pathLst>
              <a:path w="297180" h="295910">
                <a:moveTo>
                  <a:pt x="163563" y="0"/>
                </a:moveTo>
                <a:lnTo>
                  <a:pt x="133172" y="0"/>
                </a:lnTo>
                <a:lnTo>
                  <a:pt x="111302" y="3810"/>
                </a:lnTo>
                <a:lnTo>
                  <a:pt x="104305" y="6350"/>
                </a:lnTo>
                <a:lnTo>
                  <a:pt x="83972" y="13970"/>
                </a:lnTo>
                <a:lnTo>
                  <a:pt x="77635" y="16510"/>
                </a:lnTo>
                <a:lnTo>
                  <a:pt x="71500" y="21589"/>
                </a:lnTo>
                <a:lnTo>
                  <a:pt x="65379" y="25400"/>
                </a:lnTo>
                <a:lnTo>
                  <a:pt x="54013" y="33020"/>
                </a:lnTo>
                <a:lnTo>
                  <a:pt x="48767" y="38100"/>
                </a:lnTo>
                <a:lnTo>
                  <a:pt x="43294" y="43180"/>
                </a:lnTo>
                <a:lnTo>
                  <a:pt x="33680" y="53339"/>
                </a:lnTo>
                <a:lnTo>
                  <a:pt x="29298" y="59689"/>
                </a:lnTo>
                <a:lnTo>
                  <a:pt x="25145" y="64770"/>
                </a:lnTo>
                <a:lnTo>
                  <a:pt x="6565" y="104139"/>
                </a:lnTo>
                <a:lnTo>
                  <a:pt x="0" y="148589"/>
                </a:lnTo>
                <a:lnTo>
                  <a:pt x="215" y="156210"/>
                </a:lnTo>
                <a:lnTo>
                  <a:pt x="8966" y="199389"/>
                </a:lnTo>
                <a:lnTo>
                  <a:pt x="29298" y="237489"/>
                </a:lnTo>
                <a:lnTo>
                  <a:pt x="48767" y="257810"/>
                </a:lnTo>
                <a:lnTo>
                  <a:pt x="54013" y="262889"/>
                </a:lnTo>
                <a:lnTo>
                  <a:pt x="59702" y="266700"/>
                </a:lnTo>
                <a:lnTo>
                  <a:pt x="65379" y="271780"/>
                </a:lnTo>
                <a:lnTo>
                  <a:pt x="77635" y="279400"/>
                </a:lnTo>
                <a:lnTo>
                  <a:pt x="83972" y="281939"/>
                </a:lnTo>
                <a:lnTo>
                  <a:pt x="104305" y="289560"/>
                </a:lnTo>
                <a:lnTo>
                  <a:pt x="111302" y="292100"/>
                </a:lnTo>
                <a:lnTo>
                  <a:pt x="133172" y="295910"/>
                </a:lnTo>
                <a:lnTo>
                  <a:pt x="163563" y="295910"/>
                </a:lnTo>
                <a:lnTo>
                  <a:pt x="185661" y="292100"/>
                </a:lnTo>
                <a:lnTo>
                  <a:pt x="192659" y="289560"/>
                </a:lnTo>
                <a:lnTo>
                  <a:pt x="206209" y="284480"/>
                </a:lnTo>
                <a:lnTo>
                  <a:pt x="141478" y="284480"/>
                </a:lnTo>
                <a:lnTo>
                  <a:pt x="134708" y="283210"/>
                </a:lnTo>
                <a:lnTo>
                  <a:pt x="127711" y="283210"/>
                </a:lnTo>
                <a:lnTo>
                  <a:pt x="114363" y="280670"/>
                </a:lnTo>
                <a:lnTo>
                  <a:pt x="101688" y="275589"/>
                </a:lnTo>
                <a:lnTo>
                  <a:pt x="95567" y="273050"/>
                </a:lnTo>
                <a:lnTo>
                  <a:pt x="89661" y="270510"/>
                </a:lnTo>
                <a:lnTo>
                  <a:pt x="83527" y="267970"/>
                </a:lnTo>
                <a:lnTo>
                  <a:pt x="77850" y="264160"/>
                </a:lnTo>
                <a:lnTo>
                  <a:pt x="72377" y="260350"/>
                </a:lnTo>
                <a:lnTo>
                  <a:pt x="66916" y="257810"/>
                </a:lnTo>
                <a:lnTo>
                  <a:pt x="61887" y="252730"/>
                </a:lnTo>
                <a:lnTo>
                  <a:pt x="56857" y="248920"/>
                </a:lnTo>
                <a:lnTo>
                  <a:pt x="52260" y="243839"/>
                </a:lnTo>
                <a:lnTo>
                  <a:pt x="31927" y="218439"/>
                </a:lnTo>
                <a:lnTo>
                  <a:pt x="28651" y="213360"/>
                </a:lnTo>
                <a:lnTo>
                  <a:pt x="15087" y="175260"/>
                </a:lnTo>
                <a:lnTo>
                  <a:pt x="12242" y="148589"/>
                </a:lnTo>
                <a:lnTo>
                  <a:pt x="12458" y="140970"/>
                </a:lnTo>
                <a:lnTo>
                  <a:pt x="20561" y="101600"/>
                </a:lnTo>
                <a:lnTo>
                  <a:pt x="35420" y="72389"/>
                </a:lnTo>
                <a:lnTo>
                  <a:pt x="39141" y="66039"/>
                </a:lnTo>
                <a:lnTo>
                  <a:pt x="43294" y="60960"/>
                </a:lnTo>
                <a:lnTo>
                  <a:pt x="47675" y="55880"/>
                </a:lnTo>
                <a:lnTo>
                  <a:pt x="52260" y="52070"/>
                </a:lnTo>
                <a:lnTo>
                  <a:pt x="56857" y="46989"/>
                </a:lnTo>
                <a:lnTo>
                  <a:pt x="66916" y="39370"/>
                </a:lnTo>
                <a:lnTo>
                  <a:pt x="77850" y="31750"/>
                </a:lnTo>
                <a:lnTo>
                  <a:pt x="83527" y="27939"/>
                </a:lnTo>
                <a:lnTo>
                  <a:pt x="89661" y="25400"/>
                </a:lnTo>
                <a:lnTo>
                  <a:pt x="95567" y="22860"/>
                </a:lnTo>
                <a:lnTo>
                  <a:pt x="101688" y="20320"/>
                </a:lnTo>
                <a:lnTo>
                  <a:pt x="108026" y="17780"/>
                </a:lnTo>
                <a:lnTo>
                  <a:pt x="114363" y="16510"/>
                </a:lnTo>
                <a:lnTo>
                  <a:pt x="120929" y="13970"/>
                </a:lnTo>
                <a:lnTo>
                  <a:pt x="127711" y="12700"/>
                </a:lnTo>
                <a:lnTo>
                  <a:pt x="134708" y="12700"/>
                </a:lnTo>
                <a:lnTo>
                  <a:pt x="141478" y="11430"/>
                </a:lnTo>
                <a:lnTo>
                  <a:pt x="206209" y="11430"/>
                </a:lnTo>
                <a:lnTo>
                  <a:pt x="192659" y="6350"/>
                </a:lnTo>
                <a:lnTo>
                  <a:pt x="185661" y="3810"/>
                </a:lnTo>
                <a:lnTo>
                  <a:pt x="163563" y="0"/>
                </a:lnTo>
                <a:close/>
              </a:path>
              <a:path w="297180" h="295910">
                <a:moveTo>
                  <a:pt x="206209" y="11430"/>
                </a:moveTo>
                <a:lnTo>
                  <a:pt x="155473" y="11430"/>
                </a:lnTo>
                <a:lnTo>
                  <a:pt x="162255" y="12700"/>
                </a:lnTo>
                <a:lnTo>
                  <a:pt x="169036" y="12700"/>
                </a:lnTo>
                <a:lnTo>
                  <a:pt x="175818" y="13970"/>
                </a:lnTo>
                <a:lnTo>
                  <a:pt x="182587" y="16510"/>
                </a:lnTo>
                <a:lnTo>
                  <a:pt x="188937" y="17780"/>
                </a:lnTo>
                <a:lnTo>
                  <a:pt x="195275" y="20320"/>
                </a:lnTo>
                <a:lnTo>
                  <a:pt x="207517" y="25400"/>
                </a:lnTo>
                <a:lnTo>
                  <a:pt x="213207" y="27939"/>
                </a:lnTo>
                <a:lnTo>
                  <a:pt x="218897" y="31750"/>
                </a:lnTo>
                <a:lnTo>
                  <a:pt x="224802" y="35560"/>
                </a:lnTo>
                <a:lnTo>
                  <a:pt x="230047" y="39370"/>
                </a:lnTo>
                <a:lnTo>
                  <a:pt x="240106" y="46989"/>
                </a:lnTo>
                <a:lnTo>
                  <a:pt x="244703" y="52070"/>
                </a:lnTo>
                <a:lnTo>
                  <a:pt x="249288" y="55880"/>
                </a:lnTo>
                <a:lnTo>
                  <a:pt x="257594" y="66039"/>
                </a:lnTo>
                <a:lnTo>
                  <a:pt x="261315" y="72389"/>
                </a:lnTo>
                <a:lnTo>
                  <a:pt x="264820" y="77470"/>
                </a:lnTo>
                <a:lnTo>
                  <a:pt x="280555" y="114300"/>
                </a:lnTo>
                <a:lnTo>
                  <a:pt x="284721" y="148589"/>
                </a:lnTo>
                <a:lnTo>
                  <a:pt x="284492" y="154939"/>
                </a:lnTo>
                <a:lnTo>
                  <a:pt x="276402" y="194310"/>
                </a:lnTo>
                <a:lnTo>
                  <a:pt x="264820" y="218439"/>
                </a:lnTo>
                <a:lnTo>
                  <a:pt x="261315" y="224789"/>
                </a:lnTo>
                <a:lnTo>
                  <a:pt x="257594" y="229870"/>
                </a:lnTo>
                <a:lnTo>
                  <a:pt x="249288" y="240030"/>
                </a:lnTo>
                <a:lnTo>
                  <a:pt x="244703" y="243839"/>
                </a:lnTo>
                <a:lnTo>
                  <a:pt x="240106" y="248920"/>
                </a:lnTo>
                <a:lnTo>
                  <a:pt x="235076" y="252730"/>
                </a:lnTo>
                <a:lnTo>
                  <a:pt x="230047" y="257810"/>
                </a:lnTo>
                <a:lnTo>
                  <a:pt x="224802" y="260350"/>
                </a:lnTo>
                <a:lnTo>
                  <a:pt x="182587" y="280670"/>
                </a:lnTo>
                <a:lnTo>
                  <a:pt x="169036" y="283210"/>
                </a:lnTo>
                <a:lnTo>
                  <a:pt x="162255" y="283210"/>
                </a:lnTo>
                <a:lnTo>
                  <a:pt x="155473" y="284480"/>
                </a:lnTo>
                <a:lnTo>
                  <a:pt x="206209" y="284480"/>
                </a:lnTo>
                <a:lnTo>
                  <a:pt x="212775" y="281939"/>
                </a:lnTo>
                <a:lnTo>
                  <a:pt x="219113" y="279400"/>
                </a:lnTo>
                <a:lnTo>
                  <a:pt x="225678" y="275589"/>
                </a:lnTo>
                <a:lnTo>
                  <a:pt x="231571" y="271780"/>
                </a:lnTo>
                <a:lnTo>
                  <a:pt x="237477" y="266700"/>
                </a:lnTo>
                <a:lnTo>
                  <a:pt x="242950" y="262889"/>
                </a:lnTo>
                <a:lnTo>
                  <a:pt x="271818" y="231139"/>
                </a:lnTo>
                <a:lnTo>
                  <a:pt x="290398" y="191770"/>
                </a:lnTo>
                <a:lnTo>
                  <a:pt x="297179" y="148589"/>
                </a:lnTo>
                <a:lnTo>
                  <a:pt x="296964" y="139700"/>
                </a:lnTo>
                <a:lnTo>
                  <a:pt x="287997" y="96520"/>
                </a:lnTo>
                <a:lnTo>
                  <a:pt x="267436" y="59689"/>
                </a:lnTo>
                <a:lnTo>
                  <a:pt x="263067" y="53339"/>
                </a:lnTo>
                <a:lnTo>
                  <a:pt x="225678" y="21589"/>
                </a:lnTo>
                <a:lnTo>
                  <a:pt x="219113" y="16510"/>
                </a:lnTo>
                <a:lnTo>
                  <a:pt x="212775" y="13970"/>
                </a:lnTo>
                <a:lnTo>
                  <a:pt x="206209" y="1143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89547" y="3258311"/>
            <a:ext cx="137160" cy="97790"/>
          </a:xfrm>
          <a:custGeom>
            <a:avLst/>
            <a:gdLst/>
            <a:ahLst/>
            <a:cxnLst/>
            <a:rect l="l" t="t" r="r" b="b"/>
            <a:pathLst>
              <a:path w="137160" h="97789">
                <a:moveTo>
                  <a:pt x="6223" y="54863"/>
                </a:moveTo>
                <a:lnTo>
                  <a:pt x="3937" y="55372"/>
                </a:lnTo>
                <a:lnTo>
                  <a:pt x="2921" y="56007"/>
                </a:lnTo>
                <a:lnTo>
                  <a:pt x="1777" y="56641"/>
                </a:lnTo>
                <a:lnTo>
                  <a:pt x="1142" y="57658"/>
                </a:lnTo>
                <a:lnTo>
                  <a:pt x="380" y="58800"/>
                </a:lnTo>
                <a:lnTo>
                  <a:pt x="253" y="59816"/>
                </a:lnTo>
                <a:lnTo>
                  <a:pt x="0" y="60960"/>
                </a:lnTo>
                <a:lnTo>
                  <a:pt x="253" y="62229"/>
                </a:lnTo>
                <a:lnTo>
                  <a:pt x="380" y="63246"/>
                </a:lnTo>
                <a:lnTo>
                  <a:pt x="33019" y="95758"/>
                </a:lnTo>
                <a:lnTo>
                  <a:pt x="36322" y="97536"/>
                </a:lnTo>
                <a:lnTo>
                  <a:pt x="38480" y="97536"/>
                </a:lnTo>
                <a:lnTo>
                  <a:pt x="39624" y="97282"/>
                </a:lnTo>
                <a:lnTo>
                  <a:pt x="40766" y="96647"/>
                </a:lnTo>
                <a:lnTo>
                  <a:pt x="41655" y="96012"/>
                </a:lnTo>
                <a:lnTo>
                  <a:pt x="55822" y="83058"/>
                </a:lnTo>
                <a:lnTo>
                  <a:pt x="37591" y="83058"/>
                </a:lnTo>
                <a:lnTo>
                  <a:pt x="10794" y="56641"/>
                </a:lnTo>
                <a:lnTo>
                  <a:pt x="9905" y="56007"/>
                </a:lnTo>
                <a:lnTo>
                  <a:pt x="8636" y="55372"/>
                </a:lnTo>
                <a:lnTo>
                  <a:pt x="7492" y="55117"/>
                </a:lnTo>
                <a:lnTo>
                  <a:pt x="6223" y="54863"/>
                </a:lnTo>
                <a:close/>
              </a:path>
              <a:path w="137160" h="97789">
                <a:moveTo>
                  <a:pt x="132334" y="0"/>
                </a:moveTo>
                <a:lnTo>
                  <a:pt x="130175" y="0"/>
                </a:lnTo>
                <a:lnTo>
                  <a:pt x="128777" y="253"/>
                </a:lnTo>
                <a:lnTo>
                  <a:pt x="127635" y="888"/>
                </a:lnTo>
                <a:lnTo>
                  <a:pt x="126873" y="1524"/>
                </a:lnTo>
                <a:lnTo>
                  <a:pt x="37591" y="83058"/>
                </a:lnTo>
                <a:lnTo>
                  <a:pt x="55822" y="83058"/>
                </a:lnTo>
                <a:lnTo>
                  <a:pt x="135127" y="10540"/>
                </a:lnTo>
                <a:lnTo>
                  <a:pt x="136016" y="9651"/>
                </a:lnTo>
                <a:lnTo>
                  <a:pt x="136778" y="8636"/>
                </a:lnTo>
                <a:lnTo>
                  <a:pt x="136905" y="7492"/>
                </a:lnTo>
                <a:lnTo>
                  <a:pt x="137160" y="6476"/>
                </a:lnTo>
                <a:lnTo>
                  <a:pt x="137160" y="5207"/>
                </a:lnTo>
                <a:lnTo>
                  <a:pt x="136778" y="4063"/>
                </a:lnTo>
                <a:lnTo>
                  <a:pt x="135636" y="1777"/>
                </a:lnTo>
                <a:lnTo>
                  <a:pt x="134492" y="1015"/>
                </a:lnTo>
                <a:lnTo>
                  <a:pt x="133476" y="380"/>
                </a:lnTo>
                <a:lnTo>
                  <a:pt x="132334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0300" y="3157982"/>
            <a:ext cx="297180" cy="298450"/>
          </a:xfrm>
          <a:custGeom>
            <a:avLst/>
            <a:gdLst/>
            <a:ahLst/>
            <a:cxnLst/>
            <a:rect l="l" t="t" r="r" b="b"/>
            <a:pathLst>
              <a:path w="297179" h="298450">
                <a:moveTo>
                  <a:pt x="170941" y="1270"/>
                </a:moveTo>
                <a:lnTo>
                  <a:pt x="125729" y="1270"/>
                </a:lnTo>
                <a:lnTo>
                  <a:pt x="118490" y="2539"/>
                </a:lnTo>
                <a:lnTo>
                  <a:pt x="111251" y="5079"/>
                </a:lnTo>
                <a:lnTo>
                  <a:pt x="104266" y="6350"/>
                </a:lnTo>
                <a:lnTo>
                  <a:pt x="90804" y="11429"/>
                </a:lnTo>
                <a:lnTo>
                  <a:pt x="83947" y="15239"/>
                </a:lnTo>
                <a:lnTo>
                  <a:pt x="77597" y="17779"/>
                </a:lnTo>
                <a:lnTo>
                  <a:pt x="65404" y="25400"/>
                </a:lnTo>
                <a:lnTo>
                  <a:pt x="59689" y="30479"/>
                </a:lnTo>
                <a:lnTo>
                  <a:pt x="53975" y="34289"/>
                </a:lnTo>
                <a:lnTo>
                  <a:pt x="48767" y="39370"/>
                </a:lnTo>
                <a:lnTo>
                  <a:pt x="43307" y="44450"/>
                </a:lnTo>
                <a:lnTo>
                  <a:pt x="33654" y="54610"/>
                </a:lnTo>
                <a:lnTo>
                  <a:pt x="29337" y="59689"/>
                </a:lnTo>
                <a:lnTo>
                  <a:pt x="25146" y="66039"/>
                </a:lnTo>
                <a:lnTo>
                  <a:pt x="21462" y="72389"/>
                </a:lnTo>
                <a:lnTo>
                  <a:pt x="17652" y="78739"/>
                </a:lnTo>
                <a:lnTo>
                  <a:pt x="4572" y="113029"/>
                </a:lnTo>
                <a:lnTo>
                  <a:pt x="2794" y="119379"/>
                </a:lnTo>
                <a:lnTo>
                  <a:pt x="1524" y="127000"/>
                </a:lnTo>
                <a:lnTo>
                  <a:pt x="635" y="134620"/>
                </a:lnTo>
                <a:lnTo>
                  <a:pt x="253" y="142239"/>
                </a:lnTo>
                <a:lnTo>
                  <a:pt x="0" y="149860"/>
                </a:lnTo>
                <a:lnTo>
                  <a:pt x="253" y="157479"/>
                </a:lnTo>
                <a:lnTo>
                  <a:pt x="9016" y="200660"/>
                </a:lnTo>
                <a:lnTo>
                  <a:pt x="11557" y="208279"/>
                </a:lnTo>
                <a:lnTo>
                  <a:pt x="14477" y="214629"/>
                </a:lnTo>
                <a:lnTo>
                  <a:pt x="17652" y="220979"/>
                </a:lnTo>
                <a:lnTo>
                  <a:pt x="21462" y="227329"/>
                </a:lnTo>
                <a:lnTo>
                  <a:pt x="25146" y="233679"/>
                </a:lnTo>
                <a:lnTo>
                  <a:pt x="29337" y="238760"/>
                </a:lnTo>
                <a:lnTo>
                  <a:pt x="33654" y="245110"/>
                </a:lnTo>
                <a:lnTo>
                  <a:pt x="43307" y="255270"/>
                </a:lnTo>
                <a:lnTo>
                  <a:pt x="48767" y="260350"/>
                </a:lnTo>
                <a:lnTo>
                  <a:pt x="53975" y="265429"/>
                </a:lnTo>
                <a:lnTo>
                  <a:pt x="59689" y="269239"/>
                </a:lnTo>
                <a:lnTo>
                  <a:pt x="65404" y="274320"/>
                </a:lnTo>
                <a:lnTo>
                  <a:pt x="71500" y="276860"/>
                </a:lnTo>
                <a:lnTo>
                  <a:pt x="77597" y="280670"/>
                </a:lnTo>
                <a:lnTo>
                  <a:pt x="83947" y="284479"/>
                </a:lnTo>
                <a:lnTo>
                  <a:pt x="104266" y="292100"/>
                </a:lnTo>
                <a:lnTo>
                  <a:pt x="111251" y="294639"/>
                </a:lnTo>
                <a:lnTo>
                  <a:pt x="133223" y="298450"/>
                </a:lnTo>
                <a:lnTo>
                  <a:pt x="163575" y="298450"/>
                </a:lnTo>
                <a:lnTo>
                  <a:pt x="185674" y="294639"/>
                </a:lnTo>
                <a:lnTo>
                  <a:pt x="192659" y="292100"/>
                </a:lnTo>
                <a:lnTo>
                  <a:pt x="206248" y="287020"/>
                </a:lnTo>
                <a:lnTo>
                  <a:pt x="141477" y="287020"/>
                </a:lnTo>
                <a:lnTo>
                  <a:pt x="134747" y="285750"/>
                </a:lnTo>
                <a:lnTo>
                  <a:pt x="127762" y="285750"/>
                </a:lnTo>
                <a:lnTo>
                  <a:pt x="120903" y="284479"/>
                </a:lnTo>
                <a:lnTo>
                  <a:pt x="114426" y="281939"/>
                </a:lnTo>
                <a:lnTo>
                  <a:pt x="108076" y="280670"/>
                </a:lnTo>
                <a:lnTo>
                  <a:pt x="95503" y="275589"/>
                </a:lnTo>
                <a:lnTo>
                  <a:pt x="89662" y="273050"/>
                </a:lnTo>
                <a:lnTo>
                  <a:pt x="83565" y="270510"/>
                </a:lnTo>
                <a:lnTo>
                  <a:pt x="52324" y="246379"/>
                </a:lnTo>
                <a:lnTo>
                  <a:pt x="47625" y="241300"/>
                </a:lnTo>
                <a:lnTo>
                  <a:pt x="25526" y="209550"/>
                </a:lnTo>
                <a:lnTo>
                  <a:pt x="13715" y="170179"/>
                </a:lnTo>
                <a:lnTo>
                  <a:pt x="12191" y="149860"/>
                </a:lnTo>
                <a:lnTo>
                  <a:pt x="12446" y="142239"/>
                </a:lnTo>
                <a:lnTo>
                  <a:pt x="20574" y="102870"/>
                </a:lnTo>
                <a:lnTo>
                  <a:pt x="35433" y="73660"/>
                </a:lnTo>
                <a:lnTo>
                  <a:pt x="39115" y="67310"/>
                </a:lnTo>
                <a:lnTo>
                  <a:pt x="43307" y="62229"/>
                </a:lnTo>
                <a:lnTo>
                  <a:pt x="47625" y="57150"/>
                </a:lnTo>
                <a:lnTo>
                  <a:pt x="52324" y="53339"/>
                </a:lnTo>
                <a:lnTo>
                  <a:pt x="56896" y="48260"/>
                </a:lnTo>
                <a:lnTo>
                  <a:pt x="61849" y="44450"/>
                </a:lnTo>
                <a:lnTo>
                  <a:pt x="66928" y="39370"/>
                </a:lnTo>
                <a:lnTo>
                  <a:pt x="72389" y="35560"/>
                </a:lnTo>
                <a:lnTo>
                  <a:pt x="77850" y="33020"/>
                </a:lnTo>
                <a:lnTo>
                  <a:pt x="83565" y="29210"/>
                </a:lnTo>
                <a:lnTo>
                  <a:pt x="89662" y="26670"/>
                </a:lnTo>
                <a:lnTo>
                  <a:pt x="95503" y="24129"/>
                </a:lnTo>
                <a:lnTo>
                  <a:pt x="114426" y="16510"/>
                </a:lnTo>
                <a:lnTo>
                  <a:pt x="120903" y="15239"/>
                </a:lnTo>
                <a:lnTo>
                  <a:pt x="134747" y="12700"/>
                </a:lnTo>
                <a:lnTo>
                  <a:pt x="208407" y="12700"/>
                </a:lnTo>
                <a:lnTo>
                  <a:pt x="206248" y="11429"/>
                </a:lnTo>
                <a:lnTo>
                  <a:pt x="192659" y="6350"/>
                </a:lnTo>
                <a:lnTo>
                  <a:pt x="185674" y="5079"/>
                </a:lnTo>
                <a:lnTo>
                  <a:pt x="178180" y="2539"/>
                </a:lnTo>
                <a:lnTo>
                  <a:pt x="170941" y="1270"/>
                </a:lnTo>
                <a:close/>
              </a:path>
              <a:path w="297179" h="298450">
                <a:moveTo>
                  <a:pt x="208407" y="12700"/>
                </a:moveTo>
                <a:lnTo>
                  <a:pt x="162305" y="12700"/>
                </a:lnTo>
                <a:lnTo>
                  <a:pt x="182625" y="16510"/>
                </a:lnTo>
                <a:lnTo>
                  <a:pt x="195325" y="21589"/>
                </a:lnTo>
                <a:lnTo>
                  <a:pt x="207517" y="26670"/>
                </a:lnTo>
                <a:lnTo>
                  <a:pt x="213233" y="29210"/>
                </a:lnTo>
                <a:lnTo>
                  <a:pt x="218948" y="33020"/>
                </a:lnTo>
                <a:lnTo>
                  <a:pt x="224789" y="35560"/>
                </a:lnTo>
                <a:lnTo>
                  <a:pt x="229997" y="39370"/>
                </a:lnTo>
                <a:lnTo>
                  <a:pt x="235076" y="44450"/>
                </a:lnTo>
                <a:lnTo>
                  <a:pt x="240157" y="48260"/>
                </a:lnTo>
                <a:lnTo>
                  <a:pt x="244728" y="53339"/>
                </a:lnTo>
                <a:lnTo>
                  <a:pt x="249300" y="57150"/>
                </a:lnTo>
                <a:lnTo>
                  <a:pt x="253491" y="62229"/>
                </a:lnTo>
                <a:lnTo>
                  <a:pt x="257555" y="67310"/>
                </a:lnTo>
                <a:lnTo>
                  <a:pt x="261365" y="73660"/>
                </a:lnTo>
                <a:lnTo>
                  <a:pt x="264795" y="78739"/>
                </a:lnTo>
                <a:lnTo>
                  <a:pt x="280542" y="115570"/>
                </a:lnTo>
                <a:lnTo>
                  <a:pt x="284734" y="149860"/>
                </a:lnTo>
                <a:lnTo>
                  <a:pt x="284416" y="157479"/>
                </a:lnTo>
                <a:lnTo>
                  <a:pt x="276351" y="196850"/>
                </a:lnTo>
                <a:lnTo>
                  <a:pt x="257555" y="231139"/>
                </a:lnTo>
                <a:lnTo>
                  <a:pt x="229997" y="259079"/>
                </a:lnTo>
                <a:lnTo>
                  <a:pt x="218948" y="266700"/>
                </a:lnTo>
                <a:lnTo>
                  <a:pt x="213233" y="270510"/>
                </a:lnTo>
                <a:lnTo>
                  <a:pt x="207517" y="273050"/>
                </a:lnTo>
                <a:lnTo>
                  <a:pt x="195325" y="278129"/>
                </a:lnTo>
                <a:lnTo>
                  <a:pt x="188975" y="280670"/>
                </a:lnTo>
                <a:lnTo>
                  <a:pt x="182625" y="281939"/>
                </a:lnTo>
                <a:lnTo>
                  <a:pt x="175767" y="284479"/>
                </a:lnTo>
                <a:lnTo>
                  <a:pt x="169037" y="285750"/>
                </a:lnTo>
                <a:lnTo>
                  <a:pt x="162305" y="285750"/>
                </a:lnTo>
                <a:lnTo>
                  <a:pt x="155448" y="287020"/>
                </a:lnTo>
                <a:lnTo>
                  <a:pt x="206248" y="287020"/>
                </a:lnTo>
                <a:lnTo>
                  <a:pt x="212725" y="284479"/>
                </a:lnTo>
                <a:lnTo>
                  <a:pt x="219075" y="280670"/>
                </a:lnTo>
                <a:lnTo>
                  <a:pt x="225678" y="276860"/>
                </a:lnTo>
                <a:lnTo>
                  <a:pt x="231521" y="274320"/>
                </a:lnTo>
                <a:lnTo>
                  <a:pt x="237489" y="269239"/>
                </a:lnTo>
                <a:lnTo>
                  <a:pt x="242950" y="265429"/>
                </a:lnTo>
                <a:lnTo>
                  <a:pt x="267462" y="238760"/>
                </a:lnTo>
                <a:lnTo>
                  <a:pt x="271779" y="233679"/>
                </a:lnTo>
                <a:lnTo>
                  <a:pt x="288036" y="200660"/>
                </a:lnTo>
                <a:lnTo>
                  <a:pt x="290449" y="194310"/>
                </a:lnTo>
                <a:lnTo>
                  <a:pt x="297179" y="149860"/>
                </a:lnTo>
                <a:lnTo>
                  <a:pt x="296925" y="142239"/>
                </a:lnTo>
                <a:lnTo>
                  <a:pt x="296291" y="134620"/>
                </a:lnTo>
                <a:lnTo>
                  <a:pt x="295401" y="127000"/>
                </a:lnTo>
                <a:lnTo>
                  <a:pt x="294131" y="119379"/>
                </a:lnTo>
                <a:lnTo>
                  <a:pt x="292353" y="113029"/>
                </a:lnTo>
                <a:lnTo>
                  <a:pt x="290449" y="105410"/>
                </a:lnTo>
                <a:lnTo>
                  <a:pt x="271779" y="66039"/>
                </a:lnTo>
                <a:lnTo>
                  <a:pt x="242950" y="34289"/>
                </a:lnTo>
                <a:lnTo>
                  <a:pt x="237489" y="30479"/>
                </a:lnTo>
                <a:lnTo>
                  <a:pt x="231521" y="25400"/>
                </a:lnTo>
                <a:lnTo>
                  <a:pt x="225678" y="21589"/>
                </a:lnTo>
                <a:lnTo>
                  <a:pt x="219075" y="17779"/>
                </a:lnTo>
                <a:lnTo>
                  <a:pt x="212725" y="15239"/>
                </a:lnTo>
                <a:lnTo>
                  <a:pt x="208407" y="12700"/>
                </a:lnTo>
                <a:close/>
              </a:path>
              <a:path w="297179" h="298450">
                <a:moveTo>
                  <a:pt x="156083" y="0"/>
                </a:moveTo>
                <a:lnTo>
                  <a:pt x="140842" y="0"/>
                </a:lnTo>
                <a:lnTo>
                  <a:pt x="133223" y="1270"/>
                </a:lnTo>
                <a:lnTo>
                  <a:pt x="163575" y="1270"/>
                </a:lnTo>
                <a:lnTo>
                  <a:pt x="156083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400" y="4015740"/>
            <a:ext cx="137160" cy="99060"/>
          </a:xfrm>
          <a:custGeom>
            <a:avLst/>
            <a:gdLst/>
            <a:ahLst/>
            <a:cxnLst/>
            <a:rect l="l" t="t" r="r" b="b"/>
            <a:pathLst>
              <a:path w="137159" h="99060">
                <a:moveTo>
                  <a:pt x="6159" y="55753"/>
                </a:moveTo>
                <a:lnTo>
                  <a:pt x="0" y="61849"/>
                </a:lnTo>
                <a:lnTo>
                  <a:pt x="215" y="63246"/>
                </a:lnTo>
                <a:lnTo>
                  <a:pt x="33019" y="97282"/>
                </a:lnTo>
                <a:lnTo>
                  <a:pt x="36321" y="99060"/>
                </a:lnTo>
                <a:lnTo>
                  <a:pt x="38531" y="99060"/>
                </a:lnTo>
                <a:lnTo>
                  <a:pt x="39624" y="98806"/>
                </a:lnTo>
                <a:lnTo>
                  <a:pt x="40728" y="98171"/>
                </a:lnTo>
                <a:lnTo>
                  <a:pt x="41605" y="97536"/>
                </a:lnTo>
                <a:lnTo>
                  <a:pt x="55695" y="84455"/>
                </a:lnTo>
                <a:lnTo>
                  <a:pt x="37642" y="84455"/>
                </a:lnTo>
                <a:lnTo>
                  <a:pt x="10782" y="57531"/>
                </a:lnTo>
                <a:lnTo>
                  <a:pt x="9906" y="56896"/>
                </a:lnTo>
                <a:lnTo>
                  <a:pt x="8585" y="56261"/>
                </a:lnTo>
                <a:lnTo>
                  <a:pt x="7480" y="56007"/>
                </a:lnTo>
                <a:lnTo>
                  <a:pt x="6159" y="55753"/>
                </a:lnTo>
                <a:close/>
              </a:path>
              <a:path w="137159" h="99060">
                <a:moveTo>
                  <a:pt x="132321" y="0"/>
                </a:moveTo>
                <a:lnTo>
                  <a:pt x="130111" y="0"/>
                </a:lnTo>
                <a:lnTo>
                  <a:pt x="128790" y="254"/>
                </a:lnTo>
                <a:lnTo>
                  <a:pt x="127698" y="889"/>
                </a:lnTo>
                <a:lnTo>
                  <a:pt x="126809" y="1524"/>
                </a:lnTo>
                <a:lnTo>
                  <a:pt x="37642" y="84455"/>
                </a:lnTo>
                <a:lnTo>
                  <a:pt x="55695" y="84455"/>
                </a:lnTo>
                <a:lnTo>
                  <a:pt x="135178" y="10668"/>
                </a:lnTo>
                <a:lnTo>
                  <a:pt x="136055" y="9779"/>
                </a:lnTo>
                <a:lnTo>
                  <a:pt x="136715" y="8762"/>
                </a:lnTo>
                <a:lnTo>
                  <a:pt x="137159" y="6604"/>
                </a:lnTo>
                <a:lnTo>
                  <a:pt x="137159" y="5207"/>
                </a:lnTo>
                <a:lnTo>
                  <a:pt x="136715" y="4191"/>
                </a:lnTo>
                <a:lnTo>
                  <a:pt x="136283" y="3048"/>
                </a:lnTo>
                <a:lnTo>
                  <a:pt x="135623" y="1778"/>
                </a:lnTo>
                <a:lnTo>
                  <a:pt x="134518" y="1143"/>
                </a:lnTo>
                <a:lnTo>
                  <a:pt x="133413" y="381"/>
                </a:lnTo>
                <a:lnTo>
                  <a:pt x="13232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5152" y="3916679"/>
            <a:ext cx="297180" cy="297180"/>
          </a:xfrm>
          <a:custGeom>
            <a:avLst/>
            <a:gdLst/>
            <a:ahLst/>
            <a:cxnLst/>
            <a:rect l="l" t="t" r="r" b="b"/>
            <a:pathLst>
              <a:path w="297180" h="297179">
                <a:moveTo>
                  <a:pt x="156133" y="0"/>
                </a:moveTo>
                <a:lnTo>
                  <a:pt x="140830" y="0"/>
                </a:lnTo>
                <a:lnTo>
                  <a:pt x="111302" y="5080"/>
                </a:lnTo>
                <a:lnTo>
                  <a:pt x="65379" y="25400"/>
                </a:lnTo>
                <a:lnTo>
                  <a:pt x="59702" y="30480"/>
                </a:lnTo>
                <a:lnTo>
                  <a:pt x="54013" y="34290"/>
                </a:lnTo>
                <a:lnTo>
                  <a:pt x="48767" y="39370"/>
                </a:lnTo>
                <a:lnTo>
                  <a:pt x="43294" y="44450"/>
                </a:lnTo>
                <a:lnTo>
                  <a:pt x="33680" y="54610"/>
                </a:lnTo>
                <a:lnTo>
                  <a:pt x="11595" y="91440"/>
                </a:lnTo>
                <a:lnTo>
                  <a:pt x="660" y="133350"/>
                </a:lnTo>
                <a:lnTo>
                  <a:pt x="0" y="149860"/>
                </a:lnTo>
                <a:lnTo>
                  <a:pt x="215" y="157480"/>
                </a:lnTo>
                <a:lnTo>
                  <a:pt x="8966" y="200660"/>
                </a:lnTo>
                <a:lnTo>
                  <a:pt x="29298" y="237490"/>
                </a:lnTo>
                <a:lnTo>
                  <a:pt x="33680" y="243840"/>
                </a:lnTo>
                <a:lnTo>
                  <a:pt x="43294" y="254000"/>
                </a:lnTo>
                <a:lnTo>
                  <a:pt x="48767" y="259080"/>
                </a:lnTo>
                <a:lnTo>
                  <a:pt x="54013" y="264160"/>
                </a:lnTo>
                <a:lnTo>
                  <a:pt x="59702" y="267970"/>
                </a:lnTo>
                <a:lnTo>
                  <a:pt x="65379" y="273050"/>
                </a:lnTo>
                <a:lnTo>
                  <a:pt x="77635" y="280670"/>
                </a:lnTo>
                <a:lnTo>
                  <a:pt x="83972" y="283210"/>
                </a:lnTo>
                <a:lnTo>
                  <a:pt x="104305" y="290830"/>
                </a:lnTo>
                <a:lnTo>
                  <a:pt x="111302" y="293370"/>
                </a:lnTo>
                <a:lnTo>
                  <a:pt x="133172" y="297180"/>
                </a:lnTo>
                <a:lnTo>
                  <a:pt x="163563" y="297180"/>
                </a:lnTo>
                <a:lnTo>
                  <a:pt x="185661" y="293370"/>
                </a:lnTo>
                <a:lnTo>
                  <a:pt x="192659" y="290830"/>
                </a:lnTo>
                <a:lnTo>
                  <a:pt x="206209" y="285750"/>
                </a:lnTo>
                <a:lnTo>
                  <a:pt x="141478" y="285750"/>
                </a:lnTo>
                <a:lnTo>
                  <a:pt x="134708" y="284480"/>
                </a:lnTo>
                <a:lnTo>
                  <a:pt x="127711" y="284480"/>
                </a:lnTo>
                <a:lnTo>
                  <a:pt x="114363" y="281940"/>
                </a:lnTo>
                <a:lnTo>
                  <a:pt x="101688" y="276860"/>
                </a:lnTo>
                <a:lnTo>
                  <a:pt x="95567" y="274320"/>
                </a:lnTo>
                <a:lnTo>
                  <a:pt x="89661" y="271780"/>
                </a:lnTo>
                <a:lnTo>
                  <a:pt x="83527" y="269240"/>
                </a:lnTo>
                <a:lnTo>
                  <a:pt x="77850" y="265430"/>
                </a:lnTo>
                <a:lnTo>
                  <a:pt x="66916" y="257810"/>
                </a:lnTo>
                <a:lnTo>
                  <a:pt x="56857" y="250190"/>
                </a:lnTo>
                <a:lnTo>
                  <a:pt x="52260" y="245110"/>
                </a:lnTo>
                <a:lnTo>
                  <a:pt x="47675" y="241300"/>
                </a:lnTo>
                <a:lnTo>
                  <a:pt x="43294" y="236220"/>
                </a:lnTo>
                <a:lnTo>
                  <a:pt x="39141" y="231140"/>
                </a:lnTo>
                <a:lnTo>
                  <a:pt x="35420" y="224790"/>
                </a:lnTo>
                <a:lnTo>
                  <a:pt x="31927" y="219710"/>
                </a:lnTo>
                <a:lnTo>
                  <a:pt x="16624" y="182880"/>
                </a:lnTo>
                <a:lnTo>
                  <a:pt x="12242" y="149860"/>
                </a:lnTo>
                <a:lnTo>
                  <a:pt x="12458" y="142240"/>
                </a:lnTo>
                <a:lnTo>
                  <a:pt x="20561" y="102870"/>
                </a:lnTo>
                <a:lnTo>
                  <a:pt x="35420" y="73660"/>
                </a:lnTo>
                <a:lnTo>
                  <a:pt x="39141" y="67310"/>
                </a:lnTo>
                <a:lnTo>
                  <a:pt x="43294" y="62230"/>
                </a:lnTo>
                <a:lnTo>
                  <a:pt x="47675" y="57150"/>
                </a:lnTo>
                <a:lnTo>
                  <a:pt x="52260" y="53340"/>
                </a:lnTo>
                <a:lnTo>
                  <a:pt x="56857" y="48260"/>
                </a:lnTo>
                <a:lnTo>
                  <a:pt x="61887" y="44450"/>
                </a:lnTo>
                <a:lnTo>
                  <a:pt x="66916" y="39370"/>
                </a:lnTo>
                <a:lnTo>
                  <a:pt x="72377" y="36830"/>
                </a:lnTo>
                <a:lnTo>
                  <a:pt x="77850" y="33020"/>
                </a:lnTo>
                <a:lnTo>
                  <a:pt x="83527" y="29210"/>
                </a:lnTo>
                <a:lnTo>
                  <a:pt x="89661" y="26670"/>
                </a:lnTo>
                <a:lnTo>
                  <a:pt x="95567" y="24130"/>
                </a:lnTo>
                <a:lnTo>
                  <a:pt x="101688" y="21590"/>
                </a:lnTo>
                <a:lnTo>
                  <a:pt x="108026" y="19050"/>
                </a:lnTo>
                <a:lnTo>
                  <a:pt x="114363" y="17780"/>
                </a:lnTo>
                <a:lnTo>
                  <a:pt x="120929" y="15240"/>
                </a:lnTo>
                <a:lnTo>
                  <a:pt x="127711" y="13970"/>
                </a:lnTo>
                <a:lnTo>
                  <a:pt x="134708" y="13970"/>
                </a:lnTo>
                <a:lnTo>
                  <a:pt x="141478" y="12700"/>
                </a:lnTo>
                <a:lnTo>
                  <a:pt x="206209" y="12700"/>
                </a:lnTo>
                <a:lnTo>
                  <a:pt x="192659" y="7620"/>
                </a:lnTo>
                <a:lnTo>
                  <a:pt x="185661" y="5080"/>
                </a:lnTo>
                <a:lnTo>
                  <a:pt x="156133" y="0"/>
                </a:lnTo>
                <a:close/>
              </a:path>
              <a:path w="297180" h="297179">
                <a:moveTo>
                  <a:pt x="206209" y="12700"/>
                </a:moveTo>
                <a:lnTo>
                  <a:pt x="155473" y="12700"/>
                </a:lnTo>
                <a:lnTo>
                  <a:pt x="162255" y="13970"/>
                </a:lnTo>
                <a:lnTo>
                  <a:pt x="169036" y="13970"/>
                </a:lnTo>
                <a:lnTo>
                  <a:pt x="175818" y="15240"/>
                </a:lnTo>
                <a:lnTo>
                  <a:pt x="182587" y="17780"/>
                </a:lnTo>
                <a:lnTo>
                  <a:pt x="188937" y="19050"/>
                </a:lnTo>
                <a:lnTo>
                  <a:pt x="195275" y="21590"/>
                </a:lnTo>
                <a:lnTo>
                  <a:pt x="207517" y="26670"/>
                </a:lnTo>
                <a:lnTo>
                  <a:pt x="213207" y="29210"/>
                </a:lnTo>
                <a:lnTo>
                  <a:pt x="218897" y="33020"/>
                </a:lnTo>
                <a:lnTo>
                  <a:pt x="224802" y="36830"/>
                </a:lnTo>
                <a:lnTo>
                  <a:pt x="230047" y="39370"/>
                </a:lnTo>
                <a:lnTo>
                  <a:pt x="235076" y="44450"/>
                </a:lnTo>
                <a:lnTo>
                  <a:pt x="240106" y="48260"/>
                </a:lnTo>
                <a:lnTo>
                  <a:pt x="244703" y="53340"/>
                </a:lnTo>
                <a:lnTo>
                  <a:pt x="249288" y="57150"/>
                </a:lnTo>
                <a:lnTo>
                  <a:pt x="257594" y="67310"/>
                </a:lnTo>
                <a:lnTo>
                  <a:pt x="261315" y="73660"/>
                </a:lnTo>
                <a:lnTo>
                  <a:pt x="264820" y="78740"/>
                </a:lnTo>
                <a:lnTo>
                  <a:pt x="268097" y="83820"/>
                </a:lnTo>
                <a:lnTo>
                  <a:pt x="282092" y="121920"/>
                </a:lnTo>
                <a:lnTo>
                  <a:pt x="284721" y="149860"/>
                </a:lnTo>
                <a:lnTo>
                  <a:pt x="284492" y="156210"/>
                </a:lnTo>
                <a:lnTo>
                  <a:pt x="276402" y="195580"/>
                </a:lnTo>
                <a:lnTo>
                  <a:pt x="261315" y="224790"/>
                </a:lnTo>
                <a:lnTo>
                  <a:pt x="257594" y="231140"/>
                </a:lnTo>
                <a:lnTo>
                  <a:pt x="249288" y="241300"/>
                </a:lnTo>
                <a:lnTo>
                  <a:pt x="244703" y="245110"/>
                </a:lnTo>
                <a:lnTo>
                  <a:pt x="240106" y="250190"/>
                </a:lnTo>
                <a:lnTo>
                  <a:pt x="207517" y="271780"/>
                </a:lnTo>
                <a:lnTo>
                  <a:pt x="169036" y="284480"/>
                </a:lnTo>
                <a:lnTo>
                  <a:pt x="162255" y="284480"/>
                </a:lnTo>
                <a:lnTo>
                  <a:pt x="155473" y="285750"/>
                </a:lnTo>
                <a:lnTo>
                  <a:pt x="206209" y="285750"/>
                </a:lnTo>
                <a:lnTo>
                  <a:pt x="212775" y="283210"/>
                </a:lnTo>
                <a:lnTo>
                  <a:pt x="219113" y="280670"/>
                </a:lnTo>
                <a:lnTo>
                  <a:pt x="225678" y="276860"/>
                </a:lnTo>
                <a:lnTo>
                  <a:pt x="231571" y="273050"/>
                </a:lnTo>
                <a:lnTo>
                  <a:pt x="237477" y="267970"/>
                </a:lnTo>
                <a:lnTo>
                  <a:pt x="242950" y="264160"/>
                </a:lnTo>
                <a:lnTo>
                  <a:pt x="271818" y="232410"/>
                </a:lnTo>
                <a:lnTo>
                  <a:pt x="290398" y="193040"/>
                </a:lnTo>
                <a:lnTo>
                  <a:pt x="297179" y="149860"/>
                </a:lnTo>
                <a:lnTo>
                  <a:pt x="296964" y="140970"/>
                </a:lnTo>
                <a:lnTo>
                  <a:pt x="287997" y="97790"/>
                </a:lnTo>
                <a:lnTo>
                  <a:pt x="267436" y="59690"/>
                </a:lnTo>
                <a:lnTo>
                  <a:pt x="237477" y="30480"/>
                </a:lnTo>
                <a:lnTo>
                  <a:pt x="231571" y="25400"/>
                </a:lnTo>
                <a:lnTo>
                  <a:pt x="225678" y="21590"/>
                </a:lnTo>
                <a:lnTo>
                  <a:pt x="219113" y="17780"/>
                </a:lnTo>
                <a:lnTo>
                  <a:pt x="212775" y="15240"/>
                </a:lnTo>
                <a:lnTo>
                  <a:pt x="206209" y="1270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89547" y="4011167"/>
            <a:ext cx="137160" cy="97790"/>
          </a:xfrm>
          <a:custGeom>
            <a:avLst/>
            <a:gdLst/>
            <a:ahLst/>
            <a:cxnLst/>
            <a:rect l="l" t="t" r="r" b="b"/>
            <a:pathLst>
              <a:path w="137160" h="97789">
                <a:moveTo>
                  <a:pt x="6223" y="54863"/>
                </a:moveTo>
                <a:lnTo>
                  <a:pt x="3937" y="55371"/>
                </a:lnTo>
                <a:lnTo>
                  <a:pt x="2921" y="56006"/>
                </a:lnTo>
                <a:lnTo>
                  <a:pt x="1777" y="56641"/>
                </a:lnTo>
                <a:lnTo>
                  <a:pt x="1142" y="57657"/>
                </a:lnTo>
                <a:lnTo>
                  <a:pt x="380" y="58800"/>
                </a:lnTo>
                <a:lnTo>
                  <a:pt x="253" y="59816"/>
                </a:lnTo>
                <a:lnTo>
                  <a:pt x="0" y="60959"/>
                </a:lnTo>
                <a:lnTo>
                  <a:pt x="253" y="62229"/>
                </a:lnTo>
                <a:lnTo>
                  <a:pt x="380" y="63245"/>
                </a:lnTo>
                <a:lnTo>
                  <a:pt x="33019" y="95757"/>
                </a:lnTo>
                <a:lnTo>
                  <a:pt x="36322" y="97535"/>
                </a:lnTo>
                <a:lnTo>
                  <a:pt x="38480" y="97535"/>
                </a:lnTo>
                <a:lnTo>
                  <a:pt x="39624" y="97281"/>
                </a:lnTo>
                <a:lnTo>
                  <a:pt x="40766" y="96646"/>
                </a:lnTo>
                <a:lnTo>
                  <a:pt x="41655" y="96011"/>
                </a:lnTo>
                <a:lnTo>
                  <a:pt x="55822" y="83057"/>
                </a:lnTo>
                <a:lnTo>
                  <a:pt x="37591" y="83057"/>
                </a:lnTo>
                <a:lnTo>
                  <a:pt x="10794" y="56641"/>
                </a:lnTo>
                <a:lnTo>
                  <a:pt x="9905" y="56006"/>
                </a:lnTo>
                <a:lnTo>
                  <a:pt x="8636" y="55371"/>
                </a:lnTo>
                <a:lnTo>
                  <a:pt x="7492" y="55117"/>
                </a:lnTo>
                <a:lnTo>
                  <a:pt x="6223" y="54863"/>
                </a:lnTo>
                <a:close/>
              </a:path>
              <a:path w="137160" h="97789">
                <a:moveTo>
                  <a:pt x="132334" y="0"/>
                </a:moveTo>
                <a:lnTo>
                  <a:pt x="130175" y="0"/>
                </a:lnTo>
                <a:lnTo>
                  <a:pt x="128777" y="253"/>
                </a:lnTo>
                <a:lnTo>
                  <a:pt x="127635" y="888"/>
                </a:lnTo>
                <a:lnTo>
                  <a:pt x="126873" y="1523"/>
                </a:lnTo>
                <a:lnTo>
                  <a:pt x="37591" y="83057"/>
                </a:lnTo>
                <a:lnTo>
                  <a:pt x="55822" y="83057"/>
                </a:lnTo>
                <a:lnTo>
                  <a:pt x="135127" y="10540"/>
                </a:lnTo>
                <a:lnTo>
                  <a:pt x="136016" y="9651"/>
                </a:lnTo>
                <a:lnTo>
                  <a:pt x="136778" y="8635"/>
                </a:lnTo>
                <a:lnTo>
                  <a:pt x="136905" y="7492"/>
                </a:lnTo>
                <a:lnTo>
                  <a:pt x="137160" y="6476"/>
                </a:lnTo>
                <a:lnTo>
                  <a:pt x="137160" y="5206"/>
                </a:lnTo>
                <a:lnTo>
                  <a:pt x="136778" y="4063"/>
                </a:lnTo>
                <a:lnTo>
                  <a:pt x="135636" y="1777"/>
                </a:lnTo>
                <a:lnTo>
                  <a:pt x="134492" y="1015"/>
                </a:lnTo>
                <a:lnTo>
                  <a:pt x="133476" y="380"/>
                </a:lnTo>
                <a:lnTo>
                  <a:pt x="132334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10300" y="3910838"/>
            <a:ext cx="297180" cy="298450"/>
          </a:xfrm>
          <a:custGeom>
            <a:avLst/>
            <a:gdLst/>
            <a:ahLst/>
            <a:cxnLst/>
            <a:rect l="l" t="t" r="r" b="b"/>
            <a:pathLst>
              <a:path w="297179" h="298450">
                <a:moveTo>
                  <a:pt x="170941" y="1269"/>
                </a:moveTo>
                <a:lnTo>
                  <a:pt x="125729" y="1269"/>
                </a:lnTo>
                <a:lnTo>
                  <a:pt x="118490" y="2539"/>
                </a:lnTo>
                <a:lnTo>
                  <a:pt x="111251" y="5080"/>
                </a:lnTo>
                <a:lnTo>
                  <a:pt x="104266" y="6350"/>
                </a:lnTo>
                <a:lnTo>
                  <a:pt x="97536" y="8889"/>
                </a:lnTo>
                <a:lnTo>
                  <a:pt x="90804" y="12700"/>
                </a:lnTo>
                <a:lnTo>
                  <a:pt x="83947" y="15239"/>
                </a:lnTo>
                <a:lnTo>
                  <a:pt x="77597" y="17780"/>
                </a:lnTo>
                <a:lnTo>
                  <a:pt x="65404" y="25400"/>
                </a:lnTo>
                <a:lnTo>
                  <a:pt x="59689" y="30480"/>
                </a:lnTo>
                <a:lnTo>
                  <a:pt x="53975" y="34289"/>
                </a:lnTo>
                <a:lnTo>
                  <a:pt x="48767" y="39369"/>
                </a:lnTo>
                <a:lnTo>
                  <a:pt x="43307" y="44450"/>
                </a:lnTo>
                <a:lnTo>
                  <a:pt x="33654" y="54610"/>
                </a:lnTo>
                <a:lnTo>
                  <a:pt x="29337" y="59689"/>
                </a:lnTo>
                <a:lnTo>
                  <a:pt x="25146" y="66039"/>
                </a:lnTo>
                <a:lnTo>
                  <a:pt x="21462" y="72389"/>
                </a:lnTo>
                <a:lnTo>
                  <a:pt x="17652" y="78739"/>
                </a:lnTo>
                <a:lnTo>
                  <a:pt x="4572" y="113030"/>
                </a:lnTo>
                <a:lnTo>
                  <a:pt x="2794" y="119380"/>
                </a:lnTo>
                <a:lnTo>
                  <a:pt x="1524" y="127000"/>
                </a:lnTo>
                <a:lnTo>
                  <a:pt x="635" y="134619"/>
                </a:lnTo>
                <a:lnTo>
                  <a:pt x="253" y="142239"/>
                </a:lnTo>
                <a:lnTo>
                  <a:pt x="0" y="149860"/>
                </a:lnTo>
                <a:lnTo>
                  <a:pt x="253" y="157480"/>
                </a:lnTo>
                <a:lnTo>
                  <a:pt x="9016" y="200660"/>
                </a:lnTo>
                <a:lnTo>
                  <a:pt x="11557" y="208280"/>
                </a:lnTo>
                <a:lnTo>
                  <a:pt x="14477" y="214630"/>
                </a:lnTo>
                <a:lnTo>
                  <a:pt x="17652" y="220980"/>
                </a:lnTo>
                <a:lnTo>
                  <a:pt x="21462" y="227330"/>
                </a:lnTo>
                <a:lnTo>
                  <a:pt x="25146" y="233680"/>
                </a:lnTo>
                <a:lnTo>
                  <a:pt x="29337" y="238760"/>
                </a:lnTo>
                <a:lnTo>
                  <a:pt x="33654" y="245110"/>
                </a:lnTo>
                <a:lnTo>
                  <a:pt x="43307" y="255269"/>
                </a:lnTo>
                <a:lnTo>
                  <a:pt x="48767" y="260350"/>
                </a:lnTo>
                <a:lnTo>
                  <a:pt x="53975" y="265430"/>
                </a:lnTo>
                <a:lnTo>
                  <a:pt x="59689" y="269239"/>
                </a:lnTo>
                <a:lnTo>
                  <a:pt x="65404" y="274319"/>
                </a:lnTo>
                <a:lnTo>
                  <a:pt x="71500" y="278130"/>
                </a:lnTo>
                <a:lnTo>
                  <a:pt x="77597" y="280669"/>
                </a:lnTo>
                <a:lnTo>
                  <a:pt x="83947" y="284480"/>
                </a:lnTo>
                <a:lnTo>
                  <a:pt x="104266" y="292100"/>
                </a:lnTo>
                <a:lnTo>
                  <a:pt x="111251" y="294639"/>
                </a:lnTo>
                <a:lnTo>
                  <a:pt x="133223" y="298450"/>
                </a:lnTo>
                <a:lnTo>
                  <a:pt x="163575" y="298450"/>
                </a:lnTo>
                <a:lnTo>
                  <a:pt x="185674" y="294639"/>
                </a:lnTo>
                <a:lnTo>
                  <a:pt x="192659" y="292100"/>
                </a:lnTo>
                <a:lnTo>
                  <a:pt x="206248" y="287019"/>
                </a:lnTo>
                <a:lnTo>
                  <a:pt x="141477" y="287019"/>
                </a:lnTo>
                <a:lnTo>
                  <a:pt x="134747" y="285750"/>
                </a:lnTo>
                <a:lnTo>
                  <a:pt x="127762" y="285750"/>
                </a:lnTo>
                <a:lnTo>
                  <a:pt x="120903" y="284480"/>
                </a:lnTo>
                <a:lnTo>
                  <a:pt x="114426" y="281939"/>
                </a:lnTo>
                <a:lnTo>
                  <a:pt x="108076" y="280669"/>
                </a:lnTo>
                <a:lnTo>
                  <a:pt x="95503" y="275589"/>
                </a:lnTo>
                <a:lnTo>
                  <a:pt x="89662" y="273050"/>
                </a:lnTo>
                <a:lnTo>
                  <a:pt x="83565" y="270510"/>
                </a:lnTo>
                <a:lnTo>
                  <a:pt x="52324" y="246380"/>
                </a:lnTo>
                <a:lnTo>
                  <a:pt x="47625" y="241300"/>
                </a:lnTo>
                <a:lnTo>
                  <a:pt x="25526" y="209550"/>
                </a:lnTo>
                <a:lnTo>
                  <a:pt x="13715" y="170180"/>
                </a:lnTo>
                <a:lnTo>
                  <a:pt x="12191" y="149860"/>
                </a:lnTo>
                <a:lnTo>
                  <a:pt x="12446" y="142239"/>
                </a:lnTo>
                <a:lnTo>
                  <a:pt x="20574" y="102869"/>
                </a:lnTo>
                <a:lnTo>
                  <a:pt x="35433" y="73660"/>
                </a:lnTo>
                <a:lnTo>
                  <a:pt x="39115" y="67310"/>
                </a:lnTo>
                <a:lnTo>
                  <a:pt x="43307" y="63500"/>
                </a:lnTo>
                <a:lnTo>
                  <a:pt x="47625" y="57150"/>
                </a:lnTo>
                <a:lnTo>
                  <a:pt x="52324" y="53339"/>
                </a:lnTo>
                <a:lnTo>
                  <a:pt x="56896" y="48260"/>
                </a:lnTo>
                <a:lnTo>
                  <a:pt x="61849" y="44450"/>
                </a:lnTo>
                <a:lnTo>
                  <a:pt x="66928" y="39369"/>
                </a:lnTo>
                <a:lnTo>
                  <a:pt x="72389" y="36830"/>
                </a:lnTo>
                <a:lnTo>
                  <a:pt x="77850" y="33019"/>
                </a:lnTo>
                <a:lnTo>
                  <a:pt x="83565" y="29210"/>
                </a:lnTo>
                <a:lnTo>
                  <a:pt x="89662" y="26669"/>
                </a:lnTo>
                <a:lnTo>
                  <a:pt x="95503" y="24130"/>
                </a:lnTo>
                <a:lnTo>
                  <a:pt x="108076" y="19050"/>
                </a:lnTo>
                <a:lnTo>
                  <a:pt x="114426" y="17780"/>
                </a:lnTo>
                <a:lnTo>
                  <a:pt x="120903" y="15239"/>
                </a:lnTo>
                <a:lnTo>
                  <a:pt x="134747" y="12700"/>
                </a:lnTo>
                <a:lnTo>
                  <a:pt x="206248" y="12700"/>
                </a:lnTo>
                <a:lnTo>
                  <a:pt x="199389" y="8889"/>
                </a:lnTo>
                <a:lnTo>
                  <a:pt x="192659" y="6350"/>
                </a:lnTo>
                <a:lnTo>
                  <a:pt x="185674" y="5080"/>
                </a:lnTo>
                <a:lnTo>
                  <a:pt x="178180" y="2539"/>
                </a:lnTo>
                <a:lnTo>
                  <a:pt x="170941" y="1269"/>
                </a:lnTo>
                <a:close/>
              </a:path>
              <a:path w="297179" h="298450">
                <a:moveTo>
                  <a:pt x="206248" y="12700"/>
                </a:moveTo>
                <a:lnTo>
                  <a:pt x="162305" y="12700"/>
                </a:lnTo>
                <a:lnTo>
                  <a:pt x="175767" y="15239"/>
                </a:lnTo>
                <a:lnTo>
                  <a:pt x="182625" y="17780"/>
                </a:lnTo>
                <a:lnTo>
                  <a:pt x="218948" y="33019"/>
                </a:lnTo>
                <a:lnTo>
                  <a:pt x="224789" y="36830"/>
                </a:lnTo>
                <a:lnTo>
                  <a:pt x="229997" y="39369"/>
                </a:lnTo>
                <a:lnTo>
                  <a:pt x="235076" y="44450"/>
                </a:lnTo>
                <a:lnTo>
                  <a:pt x="240157" y="48260"/>
                </a:lnTo>
                <a:lnTo>
                  <a:pt x="244728" y="53339"/>
                </a:lnTo>
                <a:lnTo>
                  <a:pt x="249300" y="57150"/>
                </a:lnTo>
                <a:lnTo>
                  <a:pt x="253491" y="63500"/>
                </a:lnTo>
                <a:lnTo>
                  <a:pt x="257555" y="67310"/>
                </a:lnTo>
                <a:lnTo>
                  <a:pt x="261365" y="73660"/>
                </a:lnTo>
                <a:lnTo>
                  <a:pt x="264795" y="78739"/>
                </a:lnTo>
                <a:lnTo>
                  <a:pt x="280542" y="115569"/>
                </a:lnTo>
                <a:lnTo>
                  <a:pt x="284734" y="149860"/>
                </a:lnTo>
                <a:lnTo>
                  <a:pt x="284479" y="157480"/>
                </a:lnTo>
                <a:lnTo>
                  <a:pt x="276351" y="196850"/>
                </a:lnTo>
                <a:lnTo>
                  <a:pt x="257555" y="231139"/>
                </a:lnTo>
                <a:lnTo>
                  <a:pt x="229997" y="259080"/>
                </a:lnTo>
                <a:lnTo>
                  <a:pt x="218948" y="266700"/>
                </a:lnTo>
                <a:lnTo>
                  <a:pt x="213233" y="270510"/>
                </a:lnTo>
                <a:lnTo>
                  <a:pt x="207517" y="273050"/>
                </a:lnTo>
                <a:lnTo>
                  <a:pt x="195325" y="278130"/>
                </a:lnTo>
                <a:lnTo>
                  <a:pt x="188975" y="280669"/>
                </a:lnTo>
                <a:lnTo>
                  <a:pt x="182625" y="281939"/>
                </a:lnTo>
                <a:lnTo>
                  <a:pt x="175767" y="284480"/>
                </a:lnTo>
                <a:lnTo>
                  <a:pt x="169037" y="285750"/>
                </a:lnTo>
                <a:lnTo>
                  <a:pt x="162305" y="285750"/>
                </a:lnTo>
                <a:lnTo>
                  <a:pt x="155448" y="287019"/>
                </a:lnTo>
                <a:lnTo>
                  <a:pt x="206248" y="287019"/>
                </a:lnTo>
                <a:lnTo>
                  <a:pt x="212725" y="284480"/>
                </a:lnTo>
                <a:lnTo>
                  <a:pt x="219075" y="280669"/>
                </a:lnTo>
                <a:lnTo>
                  <a:pt x="225678" y="278130"/>
                </a:lnTo>
                <a:lnTo>
                  <a:pt x="231521" y="274319"/>
                </a:lnTo>
                <a:lnTo>
                  <a:pt x="237489" y="269239"/>
                </a:lnTo>
                <a:lnTo>
                  <a:pt x="242950" y="265430"/>
                </a:lnTo>
                <a:lnTo>
                  <a:pt x="267462" y="238760"/>
                </a:lnTo>
                <a:lnTo>
                  <a:pt x="271779" y="233680"/>
                </a:lnTo>
                <a:lnTo>
                  <a:pt x="288036" y="200660"/>
                </a:lnTo>
                <a:lnTo>
                  <a:pt x="290449" y="194310"/>
                </a:lnTo>
                <a:lnTo>
                  <a:pt x="297179" y="149860"/>
                </a:lnTo>
                <a:lnTo>
                  <a:pt x="296925" y="142239"/>
                </a:lnTo>
                <a:lnTo>
                  <a:pt x="296291" y="134619"/>
                </a:lnTo>
                <a:lnTo>
                  <a:pt x="295401" y="127000"/>
                </a:lnTo>
                <a:lnTo>
                  <a:pt x="294131" y="119380"/>
                </a:lnTo>
                <a:lnTo>
                  <a:pt x="292353" y="113030"/>
                </a:lnTo>
                <a:lnTo>
                  <a:pt x="290449" y="105410"/>
                </a:lnTo>
                <a:lnTo>
                  <a:pt x="271779" y="66039"/>
                </a:lnTo>
                <a:lnTo>
                  <a:pt x="242950" y="34289"/>
                </a:lnTo>
                <a:lnTo>
                  <a:pt x="237489" y="30480"/>
                </a:lnTo>
                <a:lnTo>
                  <a:pt x="231521" y="25400"/>
                </a:lnTo>
                <a:lnTo>
                  <a:pt x="225678" y="21589"/>
                </a:lnTo>
                <a:lnTo>
                  <a:pt x="219075" y="17780"/>
                </a:lnTo>
                <a:lnTo>
                  <a:pt x="206248" y="12700"/>
                </a:lnTo>
                <a:close/>
              </a:path>
              <a:path w="297179" h="298450">
                <a:moveTo>
                  <a:pt x="156083" y="0"/>
                </a:moveTo>
                <a:lnTo>
                  <a:pt x="140842" y="0"/>
                </a:lnTo>
                <a:lnTo>
                  <a:pt x="133223" y="1269"/>
                </a:lnTo>
                <a:lnTo>
                  <a:pt x="163575" y="1269"/>
                </a:lnTo>
                <a:lnTo>
                  <a:pt x="156083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400" y="4876800"/>
            <a:ext cx="137160" cy="97790"/>
          </a:xfrm>
          <a:custGeom>
            <a:avLst/>
            <a:gdLst/>
            <a:ahLst/>
            <a:cxnLst/>
            <a:rect l="l" t="t" r="r" b="b"/>
            <a:pathLst>
              <a:path w="137159" h="97789">
                <a:moveTo>
                  <a:pt x="6159" y="54863"/>
                </a:moveTo>
                <a:lnTo>
                  <a:pt x="0" y="60960"/>
                </a:lnTo>
                <a:lnTo>
                  <a:pt x="215" y="62230"/>
                </a:lnTo>
                <a:lnTo>
                  <a:pt x="33019" y="95757"/>
                </a:lnTo>
                <a:lnTo>
                  <a:pt x="36321" y="97536"/>
                </a:lnTo>
                <a:lnTo>
                  <a:pt x="38531" y="97536"/>
                </a:lnTo>
                <a:lnTo>
                  <a:pt x="39624" y="97281"/>
                </a:lnTo>
                <a:lnTo>
                  <a:pt x="40728" y="96647"/>
                </a:lnTo>
                <a:lnTo>
                  <a:pt x="41605" y="96012"/>
                </a:lnTo>
                <a:lnTo>
                  <a:pt x="55787" y="83057"/>
                </a:lnTo>
                <a:lnTo>
                  <a:pt x="37642" y="83057"/>
                </a:lnTo>
                <a:lnTo>
                  <a:pt x="10782" y="56642"/>
                </a:lnTo>
                <a:lnTo>
                  <a:pt x="9906" y="56006"/>
                </a:lnTo>
                <a:lnTo>
                  <a:pt x="8585" y="55372"/>
                </a:lnTo>
                <a:lnTo>
                  <a:pt x="7480" y="55118"/>
                </a:lnTo>
                <a:lnTo>
                  <a:pt x="6159" y="54863"/>
                </a:lnTo>
                <a:close/>
              </a:path>
              <a:path w="137159" h="97789">
                <a:moveTo>
                  <a:pt x="132321" y="0"/>
                </a:moveTo>
                <a:lnTo>
                  <a:pt x="130111" y="0"/>
                </a:lnTo>
                <a:lnTo>
                  <a:pt x="128790" y="254"/>
                </a:lnTo>
                <a:lnTo>
                  <a:pt x="127698" y="888"/>
                </a:lnTo>
                <a:lnTo>
                  <a:pt x="126809" y="1524"/>
                </a:lnTo>
                <a:lnTo>
                  <a:pt x="37642" y="83057"/>
                </a:lnTo>
                <a:lnTo>
                  <a:pt x="55787" y="83057"/>
                </a:lnTo>
                <a:lnTo>
                  <a:pt x="135178" y="10541"/>
                </a:lnTo>
                <a:lnTo>
                  <a:pt x="136055" y="9651"/>
                </a:lnTo>
                <a:lnTo>
                  <a:pt x="136715" y="8636"/>
                </a:lnTo>
                <a:lnTo>
                  <a:pt x="137159" y="6476"/>
                </a:lnTo>
                <a:lnTo>
                  <a:pt x="137159" y="5206"/>
                </a:lnTo>
                <a:lnTo>
                  <a:pt x="13232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5152" y="4777740"/>
            <a:ext cx="297180" cy="297180"/>
          </a:xfrm>
          <a:custGeom>
            <a:avLst/>
            <a:gdLst/>
            <a:ahLst/>
            <a:cxnLst/>
            <a:rect l="l" t="t" r="r" b="b"/>
            <a:pathLst>
              <a:path w="297180" h="297179">
                <a:moveTo>
                  <a:pt x="156133" y="0"/>
                </a:moveTo>
                <a:lnTo>
                  <a:pt x="140830" y="0"/>
                </a:lnTo>
                <a:lnTo>
                  <a:pt x="111302" y="5080"/>
                </a:lnTo>
                <a:lnTo>
                  <a:pt x="104305" y="7619"/>
                </a:lnTo>
                <a:lnTo>
                  <a:pt x="83972" y="15240"/>
                </a:lnTo>
                <a:lnTo>
                  <a:pt x="77635" y="17780"/>
                </a:lnTo>
                <a:lnTo>
                  <a:pt x="71500" y="22860"/>
                </a:lnTo>
                <a:lnTo>
                  <a:pt x="65379" y="25400"/>
                </a:lnTo>
                <a:lnTo>
                  <a:pt x="59702" y="30480"/>
                </a:lnTo>
                <a:lnTo>
                  <a:pt x="54013" y="34290"/>
                </a:lnTo>
                <a:lnTo>
                  <a:pt x="48767" y="39369"/>
                </a:lnTo>
                <a:lnTo>
                  <a:pt x="43294" y="44450"/>
                </a:lnTo>
                <a:lnTo>
                  <a:pt x="33680" y="54610"/>
                </a:lnTo>
                <a:lnTo>
                  <a:pt x="29298" y="60960"/>
                </a:lnTo>
                <a:lnTo>
                  <a:pt x="25145" y="66040"/>
                </a:lnTo>
                <a:lnTo>
                  <a:pt x="6565" y="105410"/>
                </a:lnTo>
                <a:lnTo>
                  <a:pt x="0" y="149860"/>
                </a:lnTo>
                <a:lnTo>
                  <a:pt x="215" y="157480"/>
                </a:lnTo>
                <a:lnTo>
                  <a:pt x="8966" y="200660"/>
                </a:lnTo>
                <a:lnTo>
                  <a:pt x="29298" y="238760"/>
                </a:lnTo>
                <a:lnTo>
                  <a:pt x="48767" y="259080"/>
                </a:lnTo>
                <a:lnTo>
                  <a:pt x="54013" y="264160"/>
                </a:lnTo>
                <a:lnTo>
                  <a:pt x="59702" y="267969"/>
                </a:lnTo>
                <a:lnTo>
                  <a:pt x="65379" y="273050"/>
                </a:lnTo>
                <a:lnTo>
                  <a:pt x="77635" y="280669"/>
                </a:lnTo>
                <a:lnTo>
                  <a:pt x="83972" y="283210"/>
                </a:lnTo>
                <a:lnTo>
                  <a:pt x="104305" y="290830"/>
                </a:lnTo>
                <a:lnTo>
                  <a:pt x="111302" y="293369"/>
                </a:lnTo>
                <a:lnTo>
                  <a:pt x="133172" y="297180"/>
                </a:lnTo>
                <a:lnTo>
                  <a:pt x="163563" y="297180"/>
                </a:lnTo>
                <a:lnTo>
                  <a:pt x="185661" y="293369"/>
                </a:lnTo>
                <a:lnTo>
                  <a:pt x="192659" y="290830"/>
                </a:lnTo>
                <a:lnTo>
                  <a:pt x="206209" y="285750"/>
                </a:lnTo>
                <a:lnTo>
                  <a:pt x="141478" y="285750"/>
                </a:lnTo>
                <a:lnTo>
                  <a:pt x="134708" y="284480"/>
                </a:lnTo>
                <a:lnTo>
                  <a:pt x="127711" y="284480"/>
                </a:lnTo>
                <a:lnTo>
                  <a:pt x="114363" y="281940"/>
                </a:lnTo>
                <a:lnTo>
                  <a:pt x="101688" y="276860"/>
                </a:lnTo>
                <a:lnTo>
                  <a:pt x="95567" y="274319"/>
                </a:lnTo>
                <a:lnTo>
                  <a:pt x="89661" y="271780"/>
                </a:lnTo>
                <a:lnTo>
                  <a:pt x="83527" y="269240"/>
                </a:lnTo>
                <a:lnTo>
                  <a:pt x="77850" y="265430"/>
                </a:lnTo>
                <a:lnTo>
                  <a:pt x="72377" y="261619"/>
                </a:lnTo>
                <a:lnTo>
                  <a:pt x="66916" y="259080"/>
                </a:lnTo>
                <a:lnTo>
                  <a:pt x="61887" y="254000"/>
                </a:lnTo>
                <a:lnTo>
                  <a:pt x="56857" y="250190"/>
                </a:lnTo>
                <a:lnTo>
                  <a:pt x="52260" y="245110"/>
                </a:lnTo>
                <a:lnTo>
                  <a:pt x="31927" y="219710"/>
                </a:lnTo>
                <a:lnTo>
                  <a:pt x="28651" y="214630"/>
                </a:lnTo>
                <a:lnTo>
                  <a:pt x="15087" y="176530"/>
                </a:lnTo>
                <a:lnTo>
                  <a:pt x="12242" y="149860"/>
                </a:lnTo>
                <a:lnTo>
                  <a:pt x="12458" y="142240"/>
                </a:lnTo>
                <a:lnTo>
                  <a:pt x="20561" y="102869"/>
                </a:lnTo>
                <a:lnTo>
                  <a:pt x="35420" y="73660"/>
                </a:lnTo>
                <a:lnTo>
                  <a:pt x="39141" y="67310"/>
                </a:lnTo>
                <a:lnTo>
                  <a:pt x="43294" y="62230"/>
                </a:lnTo>
                <a:lnTo>
                  <a:pt x="47675" y="57150"/>
                </a:lnTo>
                <a:lnTo>
                  <a:pt x="52260" y="53340"/>
                </a:lnTo>
                <a:lnTo>
                  <a:pt x="56857" y="48260"/>
                </a:lnTo>
                <a:lnTo>
                  <a:pt x="66916" y="40640"/>
                </a:lnTo>
                <a:lnTo>
                  <a:pt x="77850" y="33019"/>
                </a:lnTo>
                <a:lnTo>
                  <a:pt x="83527" y="29210"/>
                </a:lnTo>
                <a:lnTo>
                  <a:pt x="89661" y="26669"/>
                </a:lnTo>
                <a:lnTo>
                  <a:pt x="95567" y="24130"/>
                </a:lnTo>
                <a:lnTo>
                  <a:pt x="101688" y="21590"/>
                </a:lnTo>
                <a:lnTo>
                  <a:pt x="108026" y="19050"/>
                </a:lnTo>
                <a:lnTo>
                  <a:pt x="114363" y="17780"/>
                </a:lnTo>
                <a:lnTo>
                  <a:pt x="120929" y="15240"/>
                </a:lnTo>
                <a:lnTo>
                  <a:pt x="127711" y="13969"/>
                </a:lnTo>
                <a:lnTo>
                  <a:pt x="134708" y="13969"/>
                </a:lnTo>
                <a:lnTo>
                  <a:pt x="141478" y="12700"/>
                </a:lnTo>
                <a:lnTo>
                  <a:pt x="206209" y="12700"/>
                </a:lnTo>
                <a:lnTo>
                  <a:pt x="192659" y="7619"/>
                </a:lnTo>
                <a:lnTo>
                  <a:pt x="185661" y="5080"/>
                </a:lnTo>
                <a:lnTo>
                  <a:pt x="156133" y="0"/>
                </a:lnTo>
                <a:close/>
              </a:path>
              <a:path w="297180" h="297179">
                <a:moveTo>
                  <a:pt x="206209" y="12700"/>
                </a:moveTo>
                <a:lnTo>
                  <a:pt x="155473" y="12700"/>
                </a:lnTo>
                <a:lnTo>
                  <a:pt x="162255" y="13969"/>
                </a:lnTo>
                <a:lnTo>
                  <a:pt x="169036" y="13969"/>
                </a:lnTo>
                <a:lnTo>
                  <a:pt x="175818" y="15240"/>
                </a:lnTo>
                <a:lnTo>
                  <a:pt x="182587" y="17780"/>
                </a:lnTo>
                <a:lnTo>
                  <a:pt x="188937" y="19050"/>
                </a:lnTo>
                <a:lnTo>
                  <a:pt x="195275" y="21590"/>
                </a:lnTo>
                <a:lnTo>
                  <a:pt x="207517" y="26669"/>
                </a:lnTo>
                <a:lnTo>
                  <a:pt x="213207" y="29210"/>
                </a:lnTo>
                <a:lnTo>
                  <a:pt x="218897" y="33019"/>
                </a:lnTo>
                <a:lnTo>
                  <a:pt x="224802" y="36830"/>
                </a:lnTo>
                <a:lnTo>
                  <a:pt x="230047" y="40640"/>
                </a:lnTo>
                <a:lnTo>
                  <a:pt x="240106" y="48260"/>
                </a:lnTo>
                <a:lnTo>
                  <a:pt x="244703" y="53340"/>
                </a:lnTo>
                <a:lnTo>
                  <a:pt x="249288" y="57150"/>
                </a:lnTo>
                <a:lnTo>
                  <a:pt x="257594" y="67310"/>
                </a:lnTo>
                <a:lnTo>
                  <a:pt x="261315" y="73660"/>
                </a:lnTo>
                <a:lnTo>
                  <a:pt x="264820" y="78740"/>
                </a:lnTo>
                <a:lnTo>
                  <a:pt x="280555" y="115569"/>
                </a:lnTo>
                <a:lnTo>
                  <a:pt x="284721" y="149860"/>
                </a:lnTo>
                <a:lnTo>
                  <a:pt x="284492" y="156210"/>
                </a:lnTo>
                <a:lnTo>
                  <a:pt x="276402" y="195580"/>
                </a:lnTo>
                <a:lnTo>
                  <a:pt x="264820" y="219710"/>
                </a:lnTo>
                <a:lnTo>
                  <a:pt x="261315" y="226060"/>
                </a:lnTo>
                <a:lnTo>
                  <a:pt x="257594" y="231140"/>
                </a:lnTo>
                <a:lnTo>
                  <a:pt x="249288" y="241300"/>
                </a:lnTo>
                <a:lnTo>
                  <a:pt x="244703" y="245110"/>
                </a:lnTo>
                <a:lnTo>
                  <a:pt x="240106" y="250190"/>
                </a:lnTo>
                <a:lnTo>
                  <a:pt x="235076" y="254000"/>
                </a:lnTo>
                <a:lnTo>
                  <a:pt x="230047" y="259080"/>
                </a:lnTo>
                <a:lnTo>
                  <a:pt x="224802" y="261619"/>
                </a:lnTo>
                <a:lnTo>
                  <a:pt x="182587" y="281940"/>
                </a:lnTo>
                <a:lnTo>
                  <a:pt x="169036" y="284480"/>
                </a:lnTo>
                <a:lnTo>
                  <a:pt x="162255" y="284480"/>
                </a:lnTo>
                <a:lnTo>
                  <a:pt x="155473" y="285750"/>
                </a:lnTo>
                <a:lnTo>
                  <a:pt x="206209" y="285750"/>
                </a:lnTo>
                <a:lnTo>
                  <a:pt x="212775" y="283210"/>
                </a:lnTo>
                <a:lnTo>
                  <a:pt x="219113" y="280669"/>
                </a:lnTo>
                <a:lnTo>
                  <a:pt x="225678" y="276860"/>
                </a:lnTo>
                <a:lnTo>
                  <a:pt x="231571" y="273050"/>
                </a:lnTo>
                <a:lnTo>
                  <a:pt x="237477" y="267969"/>
                </a:lnTo>
                <a:lnTo>
                  <a:pt x="242950" y="264160"/>
                </a:lnTo>
                <a:lnTo>
                  <a:pt x="271818" y="232410"/>
                </a:lnTo>
                <a:lnTo>
                  <a:pt x="290398" y="193040"/>
                </a:lnTo>
                <a:lnTo>
                  <a:pt x="297179" y="149860"/>
                </a:lnTo>
                <a:lnTo>
                  <a:pt x="296964" y="140969"/>
                </a:lnTo>
                <a:lnTo>
                  <a:pt x="287997" y="97790"/>
                </a:lnTo>
                <a:lnTo>
                  <a:pt x="267436" y="60960"/>
                </a:lnTo>
                <a:lnTo>
                  <a:pt x="263067" y="54610"/>
                </a:lnTo>
                <a:lnTo>
                  <a:pt x="258470" y="49530"/>
                </a:lnTo>
                <a:lnTo>
                  <a:pt x="248411" y="39369"/>
                </a:lnTo>
                <a:lnTo>
                  <a:pt x="242950" y="34290"/>
                </a:lnTo>
                <a:lnTo>
                  <a:pt x="237477" y="30480"/>
                </a:lnTo>
                <a:lnTo>
                  <a:pt x="231571" y="25400"/>
                </a:lnTo>
                <a:lnTo>
                  <a:pt x="225678" y="22860"/>
                </a:lnTo>
                <a:lnTo>
                  <a:pt x="219113" y="17780"/>
                </a:lnTo>
                <a:lnTo>
                  <a:pt x="212775" y="15240"/>
                </a:lnTo>
                <a:lnTo>
                  <a:pt x="206209" y="1270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89547" y="4870703"/>
            <a:ext cx="137160" cy="99060"/>
          </a:xfrm>
          <a:custGeom>
            <a:avLst/>
            <a:gdLst/>
            <a:ahLst/>
            <a:cxnLst/>
            <a:rect l="l" t="t" r="r" b="b"/>
            <a:pathLst>
              <a:path w="137160" h="99060">
                <a:moveTo>
                  <a:pt x="6223" y="55753"/>
                </a:moveTo>
                <a:lnTo>
                  <a:pt x="3937" y="56261"/>
                </a:lnTo>
                <a:lnTo>
                  <a:pt x="2921" y="56896"/>
                </a:lnTo>
                <a:lnTo>
                  <a:pt x="1777" y="57531"/>
                </a:lnTo>
                <a:lnTo>
                  <a:pt x="1142" y="58547"/>
                </a:lnTo>
                <a:lnTo>
                  <a:pt x="380" y="59690"/>
                </a:lnTo>
                <a:lnTo>
                  <a:pt x="253" y="60833"/>
                </a:lnTo>
                <a:lnTo>
                  <a:pt x="0" y="61849"/>
                </a:lnTo>
                <a:lnTo>
                  <a:pt x="253" y="63246"/>
                </a:lnTo>
                <a:lnTo>
                  <a:pt x="380" y="64262"/>
                </a:lnTo>
                <a:lnTo>
                  <a:pt x="33019" y="97282"/>
                </a:lnTo>
                <a:lnTo>
                  <a:pt x="36322" y="99060"/>
                </a:lnTo>
                <a:lnTo>
                  <a:pt x="38480" y="99060"/>
                </a:lnTo>
                <a:lnTo>
                  <a:pt x="39624" y="98806"/>
                </a:lnTo>
                <a:lnTo>
                  <a:pt x="40766" y="98171"/>
                </a:lnTo>
                <a:lnTo>
                  <a:pt x="41655" y="97536"/>
                </a:lnTo>
                <a:lnTo>
                  <a:pt x="55731" y="84455"/>
                </a:lnTo>
                <a:lnTo>
                  <a:pt x="37591" y="84455"/>
                </a:lnTo>
                <a:lnTo>
                  <a:pt x="10794" y="57531"/>
                </a:lnTo>
                <a:lnTo>
                  <a:pt x="9905" y="56896"/>
                </a:lnTo>
                <a:lnTo>
                  <a:pt x="8636" y="56261"/>
                </a:lnTo>
                <a:lnTo>
                  <a:pt x="7492" y="56007"/>
                </a:lnTo>
                <a:lnTo>
                  <a:pt x="6223" y="55753"/>
                </a:lnTo>
                <a:close/>
              </a:path>
              <a:path w="137160" h="99060">
                <a:moveTo>
                  <a:pt x="132334" y="0"/>
                </a:moveTo>
                <a:lnTo>
                  <a:pt x="130175" y="0"/>
                </a:lnTo>
                <a:lnTo>
                  <a:pt x="128777" y="254"/>
                </a:lnTo>
                <a:lnTo>
                  <a:pt x="127635" y="889"/>
                </a:lnTo>
                <a:lnTo>
                  <a:pt x="126873" y="1524"/>
                </a:lnTo>
                <a:lnTo>
                  <a:pt x="37591" y="84455"/>
                </a:lnTo>
                <a:lnTo>
                  <a:pt x="55731" y="84455"/>
                </a:lnTo>
                <a:lnTo>
                  <a:pt x="135127" y="10668"/>
                </a:lnTo>
                <a:lnTo>
                  <a:pt x="136016" y="9779"/>
                </a:lnTo>
                <a:lnTo>
                  <a:pt x="136778" y="8763"/>
                </a:lnTo>
                <a:lnTo>
                  <a:pt x="136905" y="7620"/>
                </a:lnTo>
                <a:lnTo>
                  <a:pt x="137160" y="6604"/>
                </a:lnTo>
                <a:lnTo>
                  <a:pt x="137160" y="5207"/>
                </a:lnTo>
                <a:lnTo>
                  <a:pt x="136778" y="4191"/>
                </a:lnTo>
                <a:lnTo>
                  <a:pt x="136271" y="3048"/>
                </a:lnTo>
                <a:lnTo>
                  <a:pt x="135636" y="1778"/>
                </a:lnTo>
                <a:lnTo>
                  <a:pt x="134492" y="1143"/>
                </a:lnTo>
                <a:lnTo>
                  <a:pt x="133476" y="381"/>
                </a:lnTo>
                <a:lnTo>
                  <a:pt x="132334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10300" y="4771644"/>
            <a:ext cx="297180" cy="297180"/>
          </a:xfrm>
          <a:custGeom>
            <a:avLst/>
            <a:gdLst/>
            <a:ahLst/>
            <a:cxnLst/>
            <a:rect l="l" t="t" r="r" b="b"/>
            <a:pathLst>
              <a:path w="297179" h="297179">
                <a:moveTo>
                  <a:pt x="156083" y="0"/>
                </a:moveTo>
                <a:lnTo>
                  <a:pt x="140842" y="0"/>
                </a:lnTo>
                <a:lnTo>
                  <a:pt x="111251" y="5079"/>
                </a:lnTo>
                <a:lnTo>
                  <a:pt x="65404" y="25399"/>
                </a:lnTo>
                <a:lnTo>
                  <a:pt x="59689" y="30479"/>
                </a:lnTo>
                <a:lnTo>
                  <a:pt x="53975" y="34289"/>
                </a:lnTo>
                <a:lnTo>
                  <a:pt x="48767" y="39369"/>
                </a:lnTo>
                <a:lnTo>
                  <a:pt x="43307" y="44449"/>
                </a:lnTo>
                <a:lnTo>
                  <a:pt x="33654" y="54609"/>
                </a:lnTo>
                <a:lnTo>
                  <a:pt x="29337" y="59689"/>
                </a:lnTo>
                <a:lnTo>
                  <a:pt x="25146" y="66039"/>
                </a:lnTo>
                <a:lnTo>
                  <a:pt x="21462" y="72389"/>
                </a:lnTo>
                <a:lnTo>
                  <a:pt x="17652" y="78739"/>
                </a:lnTo>
                <a:lnTo>
                  <a:pt x="2794" y="119379"/>
                </a:lnTo>
                <a:lnTo>
                  <a:pt x="0" y="149859"/>
                </a:lnTo>
                <a:lnTo>
                  <a:pt x="253" y="157479"/>
                </a:lnTo>
                <a:lnTo>
                  <a:pt x="9016" y="200659"/>
                </a:lnTo>
                <a:lnTo>
                  <a:pt x="29337" y="237489"/>
                </a:lnTo>
                <a:lnTo>
                  <a:pt x="33654" y="243839"/>
                </a:lnTo>
                <a:lnTo>
                  <a:pt x="43307" y="253999"/>
                </a:lnTo>
                <a:lnTo>
                  <a:pt x="48767" y="259079"/>
                </a:lnTo>
                <a:lnTo>
                  <a:pt x="53975" y="264159"/>
                </a:lnTo>
                <a:lnTo>
                  <a:pt x="59689" y="267969"/>
                </a:lnTo>
                <a:lnTo>
                  <a:pt x="65404" y="273049"/>
                </a:lnTo>
                <a:lnTo>
                  <a:pt x="77597" y="280669"/>
                </a:lnTo>
                <a:lnTo>
                  <a:pt x="83947" y="283209"/>
                </a:lnTo>
                <a:lnTo>
                  <a:pt x="104266" y="290829"/>
                </a:lnTo>
                <a:lnTo>
                  <a:pt x="111251" y="293369"/>
                </a:lnTo>
                <a:lnTo>
                  <a:pt x="133223" y="297179"/>
                </a:lnTo>
                <a:lnTo>
                  <a:pt x="163575" y="297179"/>
                </a:lnTo>
                <a:lnTo>
                  <a:pt x="185674" y="293369"/>
                </a:lnTo>
                <a:lnTo>
                  <a:pt x="192659" y="290829"/>
                </a:lnTo>
                <a:lnTo>
                  <a:pt x="206248" y="285749"/>
                </a:lnTo>
                <a:lnTo>
                  <a:pt x="141477" y="285749"/>
                </a:lnTo>
                <a:lnTo>
                  <a:pt x="134747" y="284479"/>
                </a:lnTo>
                <a:lnTo>
                  <a:pt x="127762" y="284479"/>
                </a:lnTo>
                <a:lnTo>
                  <a:pt x="120903" y="283209"/>
                </a:lnTo>
                <a:lnTo>
                  <a:pt x="114426" y="281939"/>
                </a:lnTo>
                <a:lnTo>
                  <a:pt x="95503" y="274319"/>
                </a:lnTo>
                <a:lnTo>
                  <a:pt x="89662" y="271779"/>
                </a:lnTo>
                <a:lnTo>
                  <a:pt x="83565" y="269239"/>
                </a:lnTo>
                <a:lnTo>
                  <a:pt x="77850" y="265429"/>
                </a:lnTo>
                <a:lnTo>
                  <a:pt x="72389" y="261619"/>
                </a:lnTo>
                <a:lnTo>
                  <a:pt x="66928" y="259079"/>
                </a:lnTo>
                <a:lnTo>
                  <a:pt x="56896" y="250189"/>
                </a:lnTo>
                <a:lnTo>
                  <a:pt x="52324" y="245109"/>
                </a:lnTo>
                <a:lnTo>
                  <a:pt x="47625" y="241299"/>
                </a:lnTo>
                <a:lnTo>
                  <a:pt x="43307" y="236219"/>
                </a:lnTo>
                <a:lnTo>
                  <a:pt x="39115" y="231139"/>
                </a:lnTo>
                <a:lnTo>
                  <a:pt x="35433" y="224789"/>
                </a:lnTo>
                <a:lnTo>
                  <a:pt x="31876" y="219709"/>
                </a:lnTo>
                <a:lnTo>
                  <a:pt x="16637" y="182879"/>
                </a:lnTo>
                <a:lnTo>
                  <a:pt x="12191" y="149859"/>
                </a:lnTo>
                <a:lnTo>
                  <a:pt x="12446" y="142239"/>
                </a:lnTo>
                <a:lnTo>
                  <a:pt x="20574" y="102869"/>
                </a:lnTo>
                <a:lnTo>
                  <a:pt x="35433" y="73659"/>
                </a:lnTo>
                <a:lnTo>
                  <a:pt x="39115" y="67309"/>
                </a:lnTo>
                <a:lnTo>
                  <a:pt x="47625" y="57149"/>
                </a:lnTo>
                <a:lnTo>
                  <a:pt x="52324" y="53339"/>
                </a:lnTo>
                <a:lnTo>
                  <a:pt x="56896" y="48259"/>
                </a:lnTo>
                <a:lnTo>
                  <a:pt x="66928" y="39369"/>
                </a:lnTo>
                <a:lnTo>
                  <a:pt x="72389" y="36829"/>
                </a:lnTo>
                <a:lnTo>
                  <a:pt x="77850" y="33019"/>
                </a:lnTo>
                <a:lnTo>
                  <a:pt x="83565" y="29209"/>
                </a:lnTo>
                <a:lnTo>
                  <a:pt x="89662" y="26669"/>
                </a:lnTo>
                <a:lnTo>
                  <a:pt x="95503" y="24129"/>
                </a:lnTo>
                <a:lnTo>
                  <a:pt x="108076" y="19049"/>
                </a:lnTo>
                <a:lnTo>
                  <a:pt x="114426" y="17779"/>
                </a:lnTo>
                <a:lnTo>
                  <a:pt x="120903" y="15239"/>
                </a:lnTo>
                <a:lnTo>
                  <a:pt x="127762" y="13969"/>
                </a:lnTo>
                <a:lnTo>
                  <a:pt x="134747" y="13969"/>
                </a:lnTo>
                <a:lnTo>
                  <a:pt x="141477" y="12699"/>
                </a:lnTo>
                <a:lnTo>
                  <a:pt x="206248" y="12699"/>
                </a:lnTo>
                <a:lnTo>
                  <a:pt x="192659" y="7619"/>
                </a:lnTo>
                <a:lnTo>
                  <a:pt x="185674" y="5079"/>
                </a:lnTo>
                <a:lnTo>
                  <a:pt x="156083" y="0"/>
                </a:lnTo>
                <a:close/>
              </a:path>
              <a:path w="297179" h="297179">
                <a:moveTo>
                  <a:pt x="206248" y="12699"/>
                </a:moveTo>
                <a:lnTo>
                  <a:pt x="155448" y="12699"/>
                </a:lnTo>
                <a:lnTo>
                  <a:pt x="162305" y="13969"/>
                </a:lnTo>
                <a:lnTo>
                  <a:pt x="169037" y="13969"/>
                </a:lnTo>
                <a:lnTo>
                  <a:pt x="175767" y="15239"/>
                </a:lnTo>
                <a:lnTo>
                  <a:pt x="182625" y="17779"/>
                </a:lnTo>
                <a:lnTo>
                  <a:pt x="188975" y="19049"/>
                </a:lnTo>
                <a:lnTo>
                  <a:pt x="195325" y="21589"/>
                </a:lnTo>
                <a:lnTo>
                  <a:pt x="207517" y="26669"/>
                </a:lnTo>
                <a:lnTo>
                  <a:pt x="213233" y="29209"/>
                </a:lnTo>
                <a:lnTo>
                  <a:pt x="218948" y="33019"/>
                </a:lnTo>
                <a:lnTo>
                  <a:pt x="224789" y="36829"/>
                </a:lnTo>
                <a:lnTo>
                  <a:pt x="229997" y="39369"/>
                </a:lnTo>
                <a:lnTo>
                  <a:pt x="235076" y="44449"/>
                </a:lnTo>
                <a:lnTo>
                  <a:pt x="240157" y="48259"/>
                </a:lnTo>
                <a:lnTo>
                  <a:pt x="244728" y="53339"/>
                </a:lnTo>
                <a:lnTo>
                  <a:pt x="249300" y="57149"/>
                </a:lnTo>
                <a:lnTo>
                  <a:pt x="257555" y="67309"/>
                </a:lnTo>
                <a:lnTo>
                  <a:pt x="261365" y="73659"/>
                </a:lnTo>
                <a:lnTo>
                  <a:pt x="264795" y="78739"/>
                </a:lnTo>
                <a:lnTo>
                  <a:pt x="268097" y="83819"/>
                </a:lnTo>
                <a:lnTo>
                  <a:pt x="282066" y="121919"/>
                </a:lnTo>
                <a:lnTo>
                  <a:pt x="284734" y="149859"/>
                </a:lnTo>
                <a:lnTo>
                  <a:pt x="284479" y="156209"/>
                </a:lnTo>
                <a:lnTo>
                  <a:pt x="276351" y="195579"/>
                </a:lnTo>
                <a:lnTo>
                  <a:pt x="261365" y="224789"/>
                </a:lnTo>
                <a:lnTo>
                  <a:pt x="257555" y="231139"/>
                </a:lnTo>
                <a:lnTo>
                  <a:pt x="253491" y="236219"/>
                </a:lnTo>
                <a:lnTo>
                  <a:pt x="249300" y="241299"/>
                </a:lnTo>
                <a:lnTo>
                  <a:pt x="244728" y="245109"/>
                </a:lnTo>
                <a:lnTo>
                  <a:pt x="240157" y="250189"/>
                </a:lnTo>
                <a:lnTo>
                  <a:pt x="235076" y="253999"/>
                </a:lnTo>
                <a:lnTo>
                  <a:pt x="229997" y="259079"/>
                </a:lnTo>
                <a:lnTo>
                  <a:pt x="224789" y="261619"/>
                </a:lnTo>
                <a:lnTo>
                  <a:pt x="182625" y="281939"/>
                </a:lnTo>
                <a:lnTo>
                  <a:pt x="169037" y="284479"/>
                </a:lnTo>
                <a:lnTo>
                  <a:pt x="162305" y="284479"/>
                </a:lnTo>
                <a:lnTo>
                  <a:pt x="155448" y="285749"/>
                </a:lnTo>
                <a:lnTo>
                  <a:pt x="206248" y="285749"/>
                </a:lnTo>
                <a:lnTo>
                  <a:pt x="219075" y="280669"/>
                </a:lnTo>
                <a:lnTo>
                  <a:pt x="225678" y="276859"/>
                </a:lnTo>
                <a:lnTo>
                  <a:pt x="231521" y="273049"/>
                </a:lnTo>
                <a:lnTo>
                  <a:pt x="237489" y="267969"/>
                </a:lnTo>
                <a:lnTo>
                  <a:pt x="242950" y="264159"/>
                </a:lnTo>
                <a:lnTo>
                  <a:pt x="267462" y="237489"/>
                </a:lnTo>
                <a:lnTo>
                  <a:pt x="271779" y="232409"/>
                </a:lnTo>
                <a:lnTo>
                  <a:pt x="290449" y="193039"/>
                </a:lnTo>
                <a:lnTo>
                  <a:pt x="297179" y="149859"/>
                </a:lnTo>
                <a:lnTo>
                  <a:pt x="296925" y="140969"/>
                </a:lnTo>
                <a:lnTo>
                  <a:pt x="288036" y="97789"/>
                </a:lnTo>
                <a:lnTo>
                  <a:pt x="267462" y="59689"/>
                </a:lnTo>
                <a:lnTo>
                  <a:pt x="237489" y="30479"/>
                </a:lnTo>
                <a:lnTo>
                  <a:pt x="231521" y="25399"/>
                </a:lnTo>
                <a:lnTo>
                  <a:pt x="225678" y="21589"/>
                </a:lnTo>
                <a:lnTo>
                  <a:pt x="219075" y="17779"/>
                </a:lnTo>
                <a:lnTo>
                  <a:pt x="206248" y="12699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310386" y="3211322"/>
            <a:ext cx="4347210" cy="2716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Neu</a:t>
            </a:r>
            <a:r>
              <a:rPr sz="1700" b="1" spc="-3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ic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pain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in 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he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low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ba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k</a:t>
            </a:r>
            <a:r>
              <a:rPr sz="1700" b="1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an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700" b="1" spc="-40">
                <a:solidFill>
                  <a:srgbClr val="44536A"/>
                </a:solidFill>
                <a:latin typeface="Calibri"/>
                <a:cs typeface="Calibri"/>
              </a:rPr>
              <a:t>/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or</a:t>
            </a:r>
            <a:r>
              <a:rPr sz="1700" b="1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le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(s).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b="1" spc="-50">
                <a:solidFill>
                  <a:srgbClr val="44536A"/>
                </a:solidFill>
                <a:latin typeface="Calibri"/>
                <a:cs typeface="Calibri"/>
              </a:rPr>
              <a:t>F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ail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ba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k</a:t>
            </a:r>
            <a:r>
              <a:rPr sz="1700" b="1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su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rg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ry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25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y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700" b="1" spc="-3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ome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6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1700" b="1" spc="-25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y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u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b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1700" b="1" spc="-3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nic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700" b="1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b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ing</a:t>
            </a:r>
            <a:r>
              <a:rPr sz="1700" b="1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1700" b="1" spc="-3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b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y a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in sp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cia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li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1700" b="1" spc="-4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25">
                <a:solidFill>
                  <a:srgbClr val="44536A"/>
                </a:solidFill>
                <a:latin typeface="Calibri"/>
                <a:cs typeface="Calibri"/>
              </a:rPr>
              <a:t>f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or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six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mo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s?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o 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y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u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1700" b="1" spc="-35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35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ain</a:t>
            </a:r>
            <a:r>
              <a:rPr sz="1700" b="1" spc="-3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y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ur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Ba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k?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gs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?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F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t?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14400" y="5737859"/>
            <a:ext cx="137160" cy="97790"/>
          </a:xfrm>
          <a:custGeom>
            <a:avLst/>
            <a:gdLst/>
            <a:ahLst/>
            <a:cxnLst/>
            <a:rect l="l" t="t" r="r" b="b"/>
            <a:pathLst>
              <a:path w="137159" h="97789">
                <a:moveTo>
                  <a:pt x="6159" y="54902"/>
                </a:moveTo>
                <a:lnTo>
                  <a:pt x="3962" y="55333"/>
                </a:lnTo>
                <a:lnTo>
                  <a:pt x="1765" y="56629"/>
                </a:lnTo>
                <a:lnTo>
                  <a:pt x="444" y="58775"/>
                </a:lnTo>
                <a:lnTo>
                  <a:pt x="0" y="60934"/>
                </a:lnTo>
                <a:lnTo>
                  <a:pt x="215" y="62229"/>
                </a:lnTo>
                <a:lnTo>
                  <a:pt x="33019" y="95808"/>
                </a:lnTo>
                <a:lnTo>
                  <a:pt x="36321" y="97535"/>
                </a:lnTo>
                <a:lnTo>
                  <a:pt x="38531" y="97535"/>
                </a:lnTo>
                <a:lnTo>
                  <a:pt x="39624" y="97320"/>
                </a:lnTo>
                <a:lnTo>
                  <a:pt x="40728" y="96672"/>
                </a:lnTo>
                <a:lnTo>
                  <a:pt x="41605" y="96024"/>
                </a:lnTo>
                <a:lnTo>
                  <a:pt x="55745" y="83108"/>
                </a:lnTo>
                <a:lnTo>
                  <a:pt x="37642" y="83108"/>
                </a:lnTo>
                <a:lnTo>
                  <a:pt x="10782" y="56629"/>
                </a:lnTo>
                <a:lnTo>
                  <a:pt x="9906" y="55981"/>
                </a:lnTo>
                <a:lnTo>
                  <a:pt x="8585" y="55333"/>
                </a:lnTo>
                <a:lnTo>
                  <a:pt x="7480" y="55117"/>
                </a:lnTo>
                <a:lnTo>
                  <a:pt x="6159" y="54902"/>
                </a:lnTo>
                <a:close/>
              </a:path>
              <a:path w="137159" h="97789">
                <a:moveTo>
                  <a:pt x="132321" y="0"/>
                </a:moveTo>
                <a:lnTo>
                  <a:pt x="130111" y="0"/>
                </a:lnTo>
                <a:lnTo>
                  <a:pt x="128790" y="215"/>
                </a:lnTo>
                <a:lnTo>
                  <a:pt x="127698" y="863"/>
                </a:lnTo>
                <a:lnTo>
                  <a:pt x="126809" y="1511"/>
                </a:lnTo>
                <a:lnTo>
                  <a:pt x="37642" y="83108"/>
                </a:lnTo>
                <a:lnTo>
                  <a:pt x="55745" y="83108"/>
                </a:lnTo>
                <a:lnTo>
                  <a:pt x="135178" y="10553"/>
                </a:lnTo>
                <a:lnTo>
                  <a:pt x="136055" y="9690"/>
                </a:lnTo>
                <a:lnTo>
                  <a:pt x="136715" y="8610"/>
                </a:lnTo>
                <a:lnTo>
                  <a:pt x="137159" y="6464"/>
                </a:lnTo>
                <a:lnTo>
                  <a:pt x="137159" y="5168"/>
                </a:lnTo>
                <a:lnTo>
                  <a:pt x="136283" y="3009"/>
                </a:lnTo>
                <a:lnTo>
                  <a:pt x="135623" y="1727"/>
                </a:lnTo>
                <a:lnTo>
                  <a:pt x="133413" y="431"/>
                </a:lnTo>
                <a:lnTo>
                  <a:pt x="13232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5152" y="5637276"/>
            <a:ext cx="297180" cy="299085"/>
          </a:xfrm>
          <a:custGeom>
            <a:avLst/>
            <a:gdLst/>
            <a:ahLst/>
            <a:cxnLst/>
            <a:rect l="l" t="t" r="r" b="b"/>
            <a:pathLst>
              <a:path w="297180" h="299085">
                <a:moveTo>
                  <a:pt x="156133" y="0"/>
                </a:moveTo>
                <a:lnTo>
                  <a:pt x="140830" y="0"/>
                </a:lnTo>
                <a:lnTo>
                  <a:pt x="133172" y="660"/>
                </a:lnTo>
                <a:lnTo>
                  <a:pt x="90754" y="11645"/>
                </a:lnTo>
                <a:lnTo>
                  <a:pt x="71500" y="21755"/>
                </a:lnTo>
                <a:lnTo>
                  <a:pt x="65379" y="25501"/>
                </a:lnTo>
                <a:lnTo>
                  <a:pt x="59702" y="29667"/>
                </a:lnTo>
                <a:lnTo>
                  <a:pt x="54013" y="34074"/>
                </a:lnTo>
                <a:lnTo>
                  <a:pt x="48767" y="38900"/>
                </a:lnTo>
                <a:lnTo>
                  <a:pt x="43294" y="43738"/>
                </a:lnTo>
                <a:lnTo>
                  <a:pt x="17716" y="78244"/>
                </a:lnTo>
                <a:lnTo>
                  <a:pt x="2844" y="119354"/>
                </a:lnTo>
                <a:lnTo>
                  <a:pt x="0" y="149466"/>
                </a:lnTo>
                <a:lnTo>
                  <a:pt x="215" y="157149"/>
                </a:lnTo>
                <a:lnTo>
                  <a:pt x="8966" y="200672"/>
                </a:lnTo>
                <a:lnTo>
                  <a:pt x="29298" y="238696"/>
                </a:lnTo>
                <a:lnTo>
                  <a:pt x="48767" y="259803"/>
                </a:lnTo>
                <a:lnTo>
                  <a:pt x="54013" y="264629"/>
                </a:lnTo>
                <a:lnTo>
                  <a:pt x="90754" y="287058"/>
                </a:lnTo>
                <a:lnTo>
                  <a:pt x="133172" y="298043"/>
                </a:lnTo>
                <a:lnTo>
                  <a:pt x="140830" y="298704"/>
                </a:lnTo>
                <a:lnTo>
                  <a:pt x="156133" y="298704"/>
                </a:lnTo>
                <a:lnTo>
                  <a:pt x="199428" y="289687"/>
                </a:lnTo>
                <a:lnTo>
                  <a:pt x="207727" y="286397"/>
                </a:lnTo>
                <a:lnTo>
                  <a:pt x="148475" y="286397"/>
                </a:lnTo>
                <a:lnTo>
                  <a:pt x="141478" y="286169"/>
                </a:lnTo>
                <a:lnTo>
                  <a:pt x="101688" y="278041"/>
                </a:lnTo>
                <a:lnTo>
                  <a:pt x="66916" y="259143"/>
                </a:lnTo>
                <a:lnTo>
                  <a:pt x="39141" y="231444"/>
                </a:lnTo>
                <a:lnTo>
                  <a:pt x="20561" y="196494"/>
                </a:lnTo>
                <a:lnTo>
                  <a:pt x="12458" y="156489"/>
                </a:lnTo>
                <a:lnTo>
                  <a:pt x="12242" y="149466"/>
                </a:lnTo>
                <a:lnTo>
                  <a:pt x="12458" y="142214"/>
                </a:lnTo>
                <a:lnTo>
                  <a:pt x="20561" y="102425"/>
                </a:lnTo>
                <a:lnTo>
                  <a:pt x="39141" y="67475"/>
                </a:lnTo>
                <a:lnTo>
                  <a:pt x="66916" y="39560"/>
                </a:lnTo>
                <a:lnTo>
                  <a:pt x="101688" y="20878"/>
                </a:lnTo>
                <a:lnTo>
                  <a:pt x="141478" y="12522"/>
                </a:lnTo>
                <a:lnTo>
                  <a:pt x="148475" y="12306"/>
                </a:lnTo>
                <a:lnTo>
                  <a:pt x="207727" y="12306"/>
                </a:lnTo>
                <a:lnTo>
                  <a:pt x="206209" y="11645"/>
                </a:lnTo>
                <a:lnTo>
                  <a:pt x="163563" y="660"/>
                </a:lnTo>
                <a:lnTo>
                  <a:pt x="156133" y="0"/>
                </a:lnTo>
                <a:close/>
              </a:path>
              <a:path w="297180" h="299085">
                <a:moveTo>
                  <a:pt x="207727" y="12306"/>
                </a:moveTo>
                <a:lnTo>
                  <a:pt x="148475" y="12306"/>
                </a:lnTo>
                <a:lnTo>
                  <a:pt x="155473" y="12522"/>
                </a:lnTo>
                <a:lnTo>
                  <a:pt x="162255" y="12966"/>
                </a:lnTo>
                <a:lnTo>
                  <a:pt x="201396" y="23304"/>
                </a:lnTo>
                <a:lnTo>
                  <a:pt x="240106" y="47917"/>
                </a:lnTo>
                <a:lnTo>
                  <a:pt x="253441" y="62420"/>
                </a:lnTo>
                <a:lnTo>
                  <a:pt x="257594" y="67475"/>
                </a:lnTo>
                <a:lnTo>
                  <a:pt x="276402" y="102425"/>
                </a:lnTo>
                <a:lnTo>
                  <a:pt x="284492" y="142214"/>
                </a:lnTo>
                <a:lnTo>
                  <a:pt x="284721" y="149466"/>
                </a:lnTo>
                <a:lnTo>
                  <a:pt x="284492" y="156489"/>
                </a:lnTo>
                <a:lnTo>
                  <a:pt x="276402" y="196494"/>
                </a:lnTo>
                <a:lnTo>
                  <a:pt x="257594" y="231444"/>
                </a:lnTo>
                <a:lnTo>
                  <a:pt x="230047" y="259143"/>
                </a:lnTo>
                <a:lnTo>
                  <a:pt x="195275" y="278041"/>
                </a:lnTo>
                <a:lnTo>
                  <a:pt x="155473" y="286169"/>
                </a:lnTo>
                <a:lnTo>
                  <a:pt x="148475" y="286397"/>
                </a:lnTo>
                <a:lnTo>
                  <a:pt x="207727" y="286397"/>
                </a:lnTo>
                <a:lnTo>
                  <a:pt x="242950" y="264629"/>
                </a:lnTo>
                <a:lnTo>
                  <a:pt x="271818" y="232981"/>
                </a:lnTo>
                <a:lnTo>
                  <a:pt x="290398" y="193865"/>
                </a:lnTo>
                <a:lnTo>
                  <a:pt x="297179" y="149466"/>
                </a:lnTo>
                <a:lnTo>
                  <a:pt x="296964" y="141554"/>
                </a:lnTo>
                <a:lnTo>
                  <a:pt x="287997" y="98031"/>
                </a:lnTo>
                <a:lnTo>
                  <a:pt x="267436" y="60007"/>
                </a:lnTo>
                <a:lnTo>
                  <a:pt x="237477" y="29667"/>
                </a:lnTo>
                <a:lnTo>
                  <a:pt x="212775" y="14503"/>
                </a:lnTo>
                <a:lnTo>
                  <a:pt x="207727" y="12306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686168" y="3205860"/>
            <a:ext cx="4991735" cy="2846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Do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y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ou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u</a:t>
            </a:r>
            <a:r>
              <a:rPr sz="1700" b="1" spc="-3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1700" b="1" spc="-45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y?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CRPS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?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SD?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 marR="932180">
              <a:lnSpc>
                <a:spcPct val="100000"/>
              </a:lnSpc>
            </a:pP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y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ou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c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u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tly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aki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pain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m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di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ti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n? 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Is 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y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u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u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 spc="-3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1700" b="1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25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4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pain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1700" b="1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 5 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hi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r?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y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ou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1700" b="1" spc="-3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ady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ied</a:t>
            </a:r>
            <a:r>
              <a:rPr sz="1700" b="1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700" b="1" spc="-40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y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si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1700" b="1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he</a:t>
            </a:r>
            <a:r>
              <a:rPr sz="1700" b="1" spc="-4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700" b="1" spc="-114">
                <a:solidFill>
                  <a:srgbClr val="44536A"/>
                </a:solidFill>
                <a:latin typeface="Calibri"/>
                <a:cs typeface="Calibri"/>
              </a:rPr>
              <a:t>y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, 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TENS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,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id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u</a:t>
            </a:r>
            <a:r>
              <a:rPr sz="1700" b="1" spc="-4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al, or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Ra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iof</a:t>
            </a:r>
            <a:r>
              <a:rPr sz="1700" b="1" spc="-3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q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ue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y 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bl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ti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25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till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in?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3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 marR="1325880">
              <a:lnSpc>
                <a:spcPct val="100000"/>
              </a:lnSpc>
            </a:pP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SCS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he</a:t>
            </a:r>
            <a:r>
              <a:rPr sz="1700" b="1" spc="-4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y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is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sz="1700" b="1" spc="-35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1700" b="1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side</a:t>
            </a:r>
            <a:r>
              <a:rPr sz="1700" b="1" spc="-3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 spc="-5">
                <a:solidFill>
                  <a:srgbClr val="44536A"/>
                </a:solidFill>
                <a:latin typeface="Calibri"/>
                <a:cs typeface="Calibri"/>
              </a:rPr>
              <a:t>whe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n m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di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ti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ns</a:t>
            </a:r>
            <a:r>
              <a:rPr sz="1700" b="1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or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su</a:t>
            </a:r>
            <a:r>
              <a:rPr sz="1700" b="1" spc="-30">
                <a:solidFill>
                  <a:srgbClr val="44536A"/>
                </a:solidFill>
                <a:latin typeface="Calibri"/>
                <a:cs typeface="Calibri"/>
              </a:rPr>
              <a:t>rg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ry</a:t>
            </a:r>
            <a:r>
              <a:rPr sz="1700" b="1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 spc="-3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e n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 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n 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 spc="-15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ti</a:t>
            </a:r>
            <a:r>
              <a:rPr sz="1700" b="1" spc="-1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b="1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289547" y="5731764"/>
            <a:ext cx="137160" cy="97790"/>
          </a:xfrm>
          <a:custGeom>
            <a:avLst/>
            <a:gdLst/>
            <a:ahLst/>
            <a:cxnLst/>
            <a:rect l="l" t="t" r="r" b="b"/>
            <a:pathLst>
              <a:path w="137160" h="97789">
                <a:moveTo>
                  <a:pt x="6223" y="54902"/>
                </a:moveTo>
                <a:lnTo>
                  <a:pt x="3937" y="55333"/>
                </a:lnTo>
                <a:lnTo>
                  <a:pt x="2921" y="55981"/>
                </a:lnTo>
                <a:lnTo>
                  <a:pt x="1777" y="56629"/>
                </a:lnTo>
                <a:lnTo>
                  <a:pt x="1142" y="57708"/>
                </a:lnTo>
                <a:lnTo>
                  <a:pt x="380" y="58775"/>
                </a:lnTo>
                <a:lnTo>
                  <a:pt x="253" y="59855"/>
                </a:lnTo>
                <a:lnTo>
                  <a:pt x="0" y="60934"/>
                </a:lnTo>
                <a:lnTo>
                  <a:pt x="253" y="62230"/>
                </a:lnTo>
                <a:lnTo>
                  <a:pt x="380" y="63296"/>
                </a:lnTo>
                <a:lnTo>
                  <a:pt x="33019" y="95808"/>
                </a:lnTo>
                <a:lnTo>
                  <a:pt x="36322" y="97536"/>
                </a:lnTo>
                <a:lnTo>
                  <a:pt x="38480" y="97536"/>
                </a:lnTo>
                <a:lnTo>
                  <a:pt x="39624" y="97320"/>
                </a:lnTo>
                <a:lnTo>
                  <a:pt x="40766" y="96672"/>
                </a:lnTo>
                <a:lnTo>
                  <a:pt x="41655" y="96024"/>
                </a:lnTo>
                <a:lnTo>
                  <a:pt x="55780" y="83108"/>
                </a:lnTo>
                <a:lnTo>
                  <a:pt x="37591" y="83108"/>
                </a:lnTo>
                <a:lnTo>
                  <a:pt x="10794" y="56629"/>
                </a:lnTo>
                <a:lnTo>
                  <a:pt x="9905" y="55981"/>
                </a:lnTo>
                <a:lnTo>
                  <a:pt x="8636" y="55333"/>
                </a:lnTo>
                <a:lnTo>
                  <a:pt x="6223" y="54902"/>
                </a:lnTo>
                <a:close/>
              </a:path>
              <a:path w="137160" h="97789">
                <a:moveTo>
                  <a:pt x="132334" y="0"/>
                </a:moveTo>
                <a:lnTo>
                  <a:pt x="130175" y="0"/>
                </a:lnTo>
                <a:lnTo>
                  <a:pt x="128777" y="215"/>
                </a:lnTo>
                <a:lnTo>
                  <a:pt x="127635" y="863"/>
                </a:lnTo>
                <a:lnTo>
                  <a:pt x="126873" y="1511"/>
                </a:lnTo>
                <a:lnTo>
                  <a:pt x="37591" y="83108"/>
                </a:lnTo>
                <a:lnTo>
                  <a:pt x="55780" y="83108"/>
                </a:lnTo>
                <a:lnTo>
                  <a:pt x="135127" y="10553"/>
                </a:lnTo>
                <a:lnTo>
                  <a:pt x="136016" y="9690"/>
                </a:lnTo>
                <a:lnTo>
                  <a:pt x="136778" y="8610"/>
                </a:lnTo>
                <a:lnTo>
                  <a:pt x="136905" y="7531"/>
                </a:lnTo>
                <a:lnTo>
                  <a:pt x="137160" y="6464"/>
                </a:lnTo>
                <a:lnTo>
                  <a:pt x="137160" y="5168"/>
                </a:lnTo>
                <a:lnTo>
                  <a:pt x="136778" y="4089"/>
                </a:lnTo>
                <a:lnTo>
                  <a:pt x="136271" y="3009"/>
                </a:lnTo>
                <a:lnTo>
                  <a:pt x="135636" y="1727"/>
                </a:lnTo>
                <a:lnTo>
                  <a:pt x="134492" y="1079"/>
                </a:lnTo>
                <a:lnTo>
                  <a:pt x="133476" y="431"/>
                </a:lnTo>
                <a:lnTo>
                  <a:pt x="132334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10300" y="5631179"/>
            <a:ext cx="297180" cy="299085"/>
          </a:xfrm>
          <a:custGeom>
            <a:avLst/>
            <a:gdLst/>
            <a:ahLst/>
            <a:cxnLst/>
            <a:rect l="l" t="t" r="r" b="b"/>
            <a:pathLst>
              <a:path w="297179" h="299085">
                <a:moveTo>
                  <a:pt x="156083" y="0"/>
                </a:moveTo>
                <a:lnTo>
                  <a:pt x="140842" y="0"/>
                </a:lnTo>
                <a:lnTo>
                  <a:pt x="133223" y="660"/>
                </a:lnTo>
                <a:lnTo>
                  <a:pt x="90804" y="11645"/>
                </a:lnTo>
                <a:lnTo>
                  <a:pt x="71500" y="21755"/>
                </a:lnTo>
                <a:lnTo>
                  <a:pt x="65404" y="25501"/>
                </a:lnTo>
                <a:lnTo>
                  <a:pt x="59689" y="29667"/>
                </a:lnTo>
                <a:lnTo>
                  <a:pt x="53975" y="34074"/>
                </a:lnTo>
                <a:lnTo>
                  <a:pt x="48767" y="38900"/>
                </a:lnTo>
                <a:lnTo>
                  <a:pt x="43307" y="43738"/>
                </a:lnTo>
                <a:lnTo>
                  <a:pt x="21462" y="72097"/>
                </a:lnTo>
                <a:lnTo>
                  <a:pt x="17652" y="78244"/>
                </a:lnTo>
                <a:lnTo>
                  <a:pt x="2794" y="119354"/>
                </a:lnTo>
                <a:lnTo>
                  <a:pt x="0" y="149466"/>
                </a:lnTo>
                <a:lnTo>
                  <a:pt x="253" y="157149"/>
                </a:lnTo>
                <a:lnTo>
                  <a:pt x="9016" y="200672"/>
                </a:lnTo>
                <a:lnTo>
                  <a:pt x="29337" y="238696"/>
                </a:lnTo>
                <a:lnTo>
                  <a:pt x="48767" y="259803"/>
                </a:lnTo>
                <a:lnTo>
                  <a:pt x="53975" y="264629"/>
                </a:lnTo>
                <a:lnTo>
                  <a:pt x="90804" y="287058"/>
                </a:lnTo>
                <a:lnTo>
                  <a:pt x="133223" y="298043"/>
                </a:lnTo>
                <a:lnTo>
                  <a:pt x="140842" y="298704"/>
                </a:lnTo>
                <a:lnTo>
                  <a:pt x="156083" y="298704"/>
                </a:lnTo>
                <a:lnTo>
                  <a:pt x="199389" y="289687"/>
                </a:lnTo>
                <a:lnTo>
                  <a:pt x="207744" y="286397"/>
                </a:lnTo>
                <a:lnTo>
                  <a:pt x="148462" y="286397"/>
                </a:lnTo>
                <a:lnTo>
                  <a:pt x="141477" y="286169"/>
                </a:lnTo>
                <a:lnTo>
                  <a:pt x="101726" y="278041"/>
                </a:lnTo>
                <a:lnTo>
                  <a:pt x="66928" y="259143"/>
                </a:lnTo>
                <a:lnTo>
                  <a:pt x="52324" y="246176"/>
                </a:lnTo>
                <a:lnTo>
                  <a:pt x="47625" y="241554"/>
                </a:lnTo>
                <a:lnTo>
                  <a:pt x="25526" y="208800"/>
                </a:lnTo>
                <a:lnTo>
                  <a:pt x="13715" y="170116"/>
                </a:lnTo>
                <a:lnTo>
                  <a:pt x="12191" y="149466"/>
                </a:lnTo>
                <a:lnTo>
                  <a:pt x="12446" y="142214"/>
                </a:lnTo>
                <a:lnTo>
                  <a:pt x="20574" y="102425"/>
                </a:lnTo>
                <a:lnTo>
                  <a:pt x="39115" y="67475"/>
                </a:lnTo>
                <a:lnTo>
                  <a:pt x="43307" y="62420"/>
                </a:lnTo>
                <a:lnTo>
                  <a:pt x="47625" y="57150"/>
                </a:lnTo>
                <a:lnTo>
                  <a:pt x="52324" y="52527"/>
                </a:lnTo>
                <a:lnTo>
                  <a:pt x="56896" y="47917"/>
                </a:lnTo>
                <a:lnTo>
                  <a:pt x="61849" y="43738"/>
                </a:lnTo>
                <a:lnTo>
                  <a:pt x="95503" y="23291"/>
                </a:lnTo>
                <a:lnTo>
                  <a:pt x="134747" y="12966"/>
                </a:lnTo>
                <a:lnTo>
                  <a:pt x="148462" y="12306"/>
                </a:lnTo>
                <a:lnTo>
                  <a:pt x="207744" y="12306"/>
                </a:lnTo>
                <a:lnTo>
                  <a:pt x="206248" y="11645"/>
                </a:lnTo>
                <a:lnTo>
                  <a:pt x="163575" y="660"/>
                </a:lnTo>
                <a:lnTo>
                  <a:pt x="156083" y="0"/>
                </a:lnTo>
                <a:close/>
              </a:path>
              <a:path w="297179" h="299085">
                <a:moveTo>
                  <a:pt x="207744" y="12306"/>
                </a:moveTo>
                <a:lnTo>
                  <a:pt x="148462" y="12306"/>
                </a:lnTo>
                <a:lnTo>
                  <a:pt x="155448" y="12522"/>
                </a:lnTo>
                <a:lnTo>
                  <a:pt x="162305" y="12966"/>
                </a:lnTo>
                <a:lnTo>
                  <a:pt x="201422" y="23291"/>
                </a:lnTo>
                <a:lnTo>
                  <a:pt x="240157" y="47917"/>
                </a:lnTo>
                <a:lnTo>
                  <a:pt x="253491" y="62420"/>
                </a:lnTo>
                <a:lnTo>
                  <a:pt x="257555" y="67475"/>
                </a:lnTo>
                <a:lnTo>
                  <a:pt x="276351" y="102425"/>
                </a:lnTo>
                <a:lnTo>
                  <a:pt x="284479" y="142214"/>
                </a:lnTo>
                <a:lnTo>
                  <a:pt x="284734" y="149466"/>
                </a:lnTo>
                <a:lnTo>
                  <a:pt x="284443" y="157149"/>
                </a:lnTo>
                <a:lnTo>
                  <a:pt x="276351" y="196494"/>
                </a:lnTo>
                <a:lnTo>
                  <a:pt x="257555" y="231444"/>
                </a:lnTo>
                <a:lnTo>
                  <a:pt x="229997" y="259143"/>
                </a:lnTo>
                <a:lnTo>
                  <a:pt x="195325" y="278041"/>
                </a:lnTo>
                <a:lnTo>
                  <a:pt x="155448" y="286169"/>
                </a:lnTo>
                <a:lnTo>
                  <a:pt x="148462" y="286397"/>
                </a:lnTo>
                <a:lnTo>
                  <a:pt x="207744" y="286397"/>
                </a:lnTo>
                <a:lnTo>
                  <a:pt x="242950" y="264629"/>
                </a:lnTo>
                <a:lnTo>
                  <a:pt x="271779" y="232981"/>
                </a:lnTo>
                <a:lnTo>
                  <a:pt x="290449" y="193865"/>
                </a:lnTo>
                <a:lnTo>
                  <a:pt x="297179" y="149466"/>
                </a:lnTo>
                <a:lnTo>
                  <a:pt x="296925" y="141554"/>
                </a:lnTo>
                <a:lnTo>
                  <a:pt x="288036" y="98031"/>
                </a:lnTo>
                <a:lnTo>
                  <a:pt x="267462" y="60007"/>
                </a:lnTo>
                <a:lnTo>
                  <a:pt x="237489" y="29667"/>
                </a:lnTo>
                <a:lnTo>
                  <a:pt x="212725" y="14503"/>
                </a:lnTo>
                <a:lnTo>
                  <a:pt x="207744" y="12306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97980" y="3630167"/>
            <a:ext cx="5003800" cy="0"/>
          </a:xfrm>
          <a:custGeom>
            <a:avLst/>
            <a:gdLst/>
            <a:ahLst/>
            <a:cxnLst/>
            <a:rect l="l" t="t" r="r" b="b"/>
            <a:pathLst>
              <a:path w="5003800">
                <a:moveTo>
                  <a:pt x="0" y="0"/>
                </a:moveTo>
                <a:lnTo>
                  <a:pt x="5003800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97980" y="4489703"/>
            <a:ext cx="5003800" cy="0"/>
          </a:xfrm>
          <a:custGeom>
            <a:avLst/>
            <a:gdLst/>
            <a:ahLst/>
            <a:cxnLst/>
            <a:rect l="l" t="t" r="r" b="b"/>
            <a:pathLst>
              <a:path w="5003800">
                <a:moveTo>
                  <a:pt x="0" y="0"/>
                </a:moveTo>
                <a:lnTo>
                  <a:pt x="5003800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697980" y="5350764"/>
            <a:ext cx="5003800" cy="0"/>
          </a:xfrm>
          <a:custGeom>
            <a:avLst/>
            <a:gdLst/>
            <a:ahLst/>
            <a:cxnLst/>
            <a:rect l="l" t="t" r="r" b="b"/>
            <a:pathLst>
              <a:path w="5003800">
                <a:moveTo>
                  <a:pt x="0" y="0"/>
                </a:moveTo>
                <a:lnTo>
                  <a:pt x="5003800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4283" y="330708"/>
            <a:ext cx="4992624" cy="6527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44283" y="330708"/>
            <a:ext cx="4993005" cy="6527800"/>
          </a:xfrm>
          <a:custGeom>
            <a:avLst/>
            <a:gdLst/>
            <a:ahLst/>
            <a:cxnLst/>
            <a:rect l="l" t="t" r="r" b="b"/>
            <a:pathLst>
              <a:path w="4993005" h="6527800">
                <a:moveTo>
                  <a:pt x="4820412" y="0"/>
                </a:moveTo>
                <a:lnTo>
                  <a:pt x="172212" y="0"/>
                </a:lnTo>
                <a:lnTo>
                  <a:pt x="169586" y="19"/>
                </a:lnTo>
                <a:lnTo>
                  <a:pt x="126692" y="6077"/>
                </a:lnTo>
                <a:lnTo>
                  <a:pt x="87882" y="22019"/>
                </a:lnTo>
                <a:lnTo>
                  <a:pt x="54513" y="46487"/>
                </a:lnTo>
                <a:lnTo>
                  <a:pt x="27942" y="78126"/>
                </a:lnTo>
                <a:lnTo>
                  <a:pt x="9526" y="115577"/>
                </a:lnTo>
                <a:lnTo>
                  <a:pt x="620" y="157486"/>
                </a:lnTo>
                <a:lnTo>
                  <a:pt x="0" y="6527291"/>
                </a:lnTo>
                <a:lnTo>
                  <a:pt x="4992624" y="6527291"/>
                </a:lnTo>
                <a:lnTo>
                  <a:pt x="4992604" y="169586"/>
                </a:lnTo>
                <a:lnTo>
                  <a:pt x="4986546" y="126692"/>
                </a:lnTo>
                <a:lnTo>
                  <a:pt x="4970604" y="87882"/>
                </a:lnTo>
                <a:lnTo>
                  <a:pt x="4946136" y="54513"/>
                </a:lnTo>
                <a:lnTo>
                  <a:pt x="4914497" y="27942"/>
                </a:lnTo>
                <a:lnTo>
                  <a:pt x="4877046" y="9526"/>
                </a:lnTo>
                <a:lnTo>
                  <a:pt x="4835137" y="620"/>
                </a:lnTo>
                <a:lnTo>
                  <a:pt x="4820412" y="0"/>
                </a:lnTo>
                <a:close/>
              </a:path>
            </a:pathLst>
          </a:custGeom>
          <a:solidFill>
            <a:srgbClr val="003B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60335" y="813816"/>
            <a:ext cx="123825" cy="90170"/>
          </a:xfrm>
          <a:custGeom>
            <a:avLst/>
            <a:gdLst/>
            <a:ahLst/>
            <a:cxnLst/>
            <a:rect l="l" t="t" r="r" b="b"/>
            <a:pathLst>
              <a:path w="123825" h="90169">
                <a:moveTo>
                  <a:pt x="6731" y="50800"/>
                </a:moveTo>
                <a:lnTo>
                  <a:pt x="4572" y="50800"/>
                </a:lnTo>
                <a:lnTo>
                  <a:pt x="3556" y="51054"/>
                </a:lnTo>
                <a:lnTo>
                  <a:pt x="2540" y="51562"/>
                </a:lnTo>
                <a:lnTo>
                  <a:pt x="1524" y="52197"/>
                </a:lnTo>
                <a:lnTo>
                  <a:pt x="1016" y="53212"/>
                </a:lnTo>
                <a:lnTo>
                  <a:pt x="381" y="54229"/>
                </a:lnTo>
                <a:lnTo>
                  <a:pt x="254" y="55118"/>
                </a:lnTo>
                <a:lnTo>
                  <a:pt x="0" y="56134"/>
                </a:lnTo>
                <a:lnTo>
                  <a:pt x="254" y="57404"/>
                </a:lnTo>
                <a:lnTo>
                  <a:pt x="381" y="58293"/>
                </a:lnTo>
                <a:lnTo>
                  <a:pt x="1016" y="59309"/>
                </a:lnTo>
                <a:lnTo>
                  <a:pt x="1524" y="60198"/>
                </a:lnTo>
                <a:lnTo>
                  <a:pt x="29718" y="88264"/>
                </a:lnTo>
                <a:lnTo>
                  <a:pt x="30734" y="89154"/>
                </a:lnTo>
                <a:lnTo>
                  <a:pt x="31750" y="89535"/>
                </a:lnTo>
                <a:lnTo>
                  <a:pt x="32639" y="89916"/>
                </a:lnTo>
                <a:lnTo>
                  <a:pt x="34671" y="89916"/>
                </a:lnTo>
                <a:lnTo>
                  <a:pt x="35687" y="89662"/>
                </a:lnTo>
                <a:lnTo>
                  <a:pt x="36703" y="89154"/>
                </a:lnTo>
                <a:lnTo>
                  <a:pt x="37465" y="88519"/>
                </a:lnTo>
                <a:lnTo>
                  <a:pt x="50230" y="76581"/>
                </a:lnTo>
                <a:lnTo>
                  <a:pt x="33909" y="76581"/>
                </a:lnTo>
                <a:lnTo>
                  <a:pt x="9652" y="52197"/>
                </a:lnTo>
                <a:lnTo>
                  <a:pt x="8890" y="51562"/>
                </a:lnTo>
                <a:lnTo>
                  <a:pt x="7747" y="51054"/>
                </a:lnTo>
                <a:lnTo>
                  <a:pt x="6731" y="50800"/>
                </a:lnTo>
                <a:close/>
              </a:path>
              <a:path w="123825" h="90169">
                <a:moveTo>
                  <a:pt x="119125" y="0"/>
                </a:moveTo>
                <a:lnTo>
                  <a:pt x="117094" y="0"/>
                </a:lnTo>
                <a:lnTo>
                  <a:pt x="115950" y="254"/>
                </a:lnTo>
                <a:lnTo>
                  <a:pt x="114935" y="762"/>
                </a:lnTo>
                <a:lnTo>
                  <a:pt x="114173" y="1397"/>
                </a:lnTo>
                <a:lnTo>
                  <a:pt x="33909" y="76581"/>
                </a:lnTo>
                <a:lnTo>
                  <a:pt x="50230" y="76581"/>
                </a:lnTo>
                <a:lnTo>
                  <a:pt x="121666" y="9779"/>
                </a:lnTo>
                <a:lnTo>
                  <a:pt x="122428" y="8889"/>
                </a:lnTo>
                <a:lnTo>
                  <a:pt x="123063" y="8000"/>
                </a:lnTo>
                <a:lnTo>
                  <a:pt x="123190" y="6985"/>
                </a:lnTo>
                <a:lnTo>
                  <a:pt x="123444" y="5969"/>
                </a:lnTo>
                <a:lnTo>
                  <a:pt x="123444" y="4825"/>
                </a:lnTo>
                <a:lnTo>
                  <a:pt x="122682" y="2794"/>
                </a:lnTo>
                <a:lnTo>
                  <a:pt x="122047" y="1650"/>
                </a:lnTo>
                <a:lnTo>
                  <a:pt x="120015" y="381"/>
                </a:lnTo>
                <a:lnTo>
                  <a:pt x="119125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87183" y="722376"/>
            <a:ext cx="271780" cy="271780"/>
          </a:xfrm>
          <a:custGeom>
            <a:avLst/>
            <a:gdLst/>
            <a:ahLst/>
            <a:cxnLst/>
            <a:rect l="l" t="t" r="r" b="b"/>
            <a:pathLst>
              <a:path w="271779" h="271780">
                <a:moveTo>
                  <a:pt x="142494" y="0"/>
                </a:moveTo>
                <a:lnTo>
                  <a:pt x="128524" y="0"/>
                </a:lnTo>
                <a:lnTo>
                  <a:pt x="121539" y="635"/>
                </a:lnTo>
                <a:lnTo>
                  <a:pt x="82804" y="10540"/>
                </a:lnTo>
                <a:lnTo>
                  <a:pt x="65277" y="19812"/>
                </a:lnTo>
                <a:lnTo>
                  <a:pt x="59690" y="23113"/>
                </a:lnTo>
                <a:lnTo>
                  <a:pt x="30734" y="49275"/>
                </a:lnTo>
                <a:lnTo>
                  <a:pt x="10541" y="82803"/>
                </a:lnTo>
                <a:lnTo>
                  <a:pt x="635" y="121793"/>
                </a:lnTo>
                <a:lnTo>
                  <a:pt x="0" y="135762"/>
                </a:lnTo>
                <a:lnTo>
                  <a:pt x="254" y="142748"/>
                </a:lnTo>
                <a:lnTo>
                  <a:pt x="8127" y="182245"/>
                </a:lnTo>
                <a:lnTo>
                  <a:pt x="26797" y="216788"/>
                </a:lnTo>
                <a:lnTo>
                  <a:pt x="54483" y="244475"/>
                </a:lnTo>
                <a:lnTo>
                  <a:pt x="89026" y="263144"/>
                </a:lnTo>
                <a:lnTo>
                  <a:pt x="128524" y="271272"/>
                </a:lnTo>
                <a:lnTo>
                  <a:pt x="142494" y="271272"/>
                </a:lnTo>
                <a:lnTo>
                  <a:pt x="181991" y="263144"/>
                </a:lnTo>
                <a:lnTo>
                  <a:pt x="189635" y="260096"/>
                </a:lnTo>
                <a:lnTo>
                  <a:pt x="135509" y="260096"/>
                </a:lnTo>
                <a:lnTo>
                  <a:pt x="129159" y="259841"/>
                </a:lnTo>
                <a:lnTo>
                  <a:pt x="87249" y="250316"/>
                </a:lnTo>
                <a:lnTo>
                  <a:pt x="51943" y="227711"/>
                </a:lnTo>
                <a:lnTo>
                  <a:pt x="26162" y="194818"/>
                </a:lnTo>
                <a:lnTo>
                  <a:pt x="12573" y="154559"/>
                </a:lnTo>
                <a:lnTo>
                  <a:pt x="11175" y="135762"/>
                </a:lnTo>
                <a:lnTo>
                  <a:pt x="11430" y="129159"/>
                </a:lnTo>
                <a:lnTo>
                  <a:pt x="20955" y="87249"/>
                </a:lnTo>
                <a:lnTo>
                  <a:pt x="43561" y="51943"/>
                </a:lnTo>
                <a:lnTo>
                  <a:pt x="76200" y="26288"/>
                </a:lnTo>
                <a:lnTo>
                  <a:pt x="116586" y="12573"/>
                </a:lnTo>
                <a:lnTo>
                  <a:pt x="135509" y="11175"/>
                </a:lnTo>
                <a:lnTo>
                  <a:pt x="189635" y="11175"/>
                </a:lnTo>
                <a:lnTo>
                  <a:pt x="188214" y="10540"/>
                </a:lnTo>
                <a:lnTo>
                  <a:pt x="149351" y="635"/>
                </a:lnTo>
                <a:lnTo>
                  <a:pt x="142494" y="0"/>
                </a:lnTo>
                <a:close/>
              </a:path>
              <a:path w="271779" h="271780">
                <a:moveTo>
                  <a:pt x="189635" y="11175"/>
                </a:moveTo>
                <a:lnTo>
                  <a:pt x="135509" y="11175"/>
                </a:lnTo>
                <a:lnTo>
                  <a:pt x="141986" y="11429"/>
                </a:lnTo>
                <a:lnTo>
                  <a:pt x="148082" y="11811"/>
                </a:lnTo>
                <a:lnTo>
                  <a:pt x="189484" y="23495"/>
                </a:lnTo>
                <a:lnTo>
                  <a:pt x="227584" y="51943"/>
                </a:lnTo>
                <a:lnTo>
                  <a:pt x="250063" y="87249"/>
                </a:lnTo>
                <a:lnTo>
                  <a:pt x="259676" y="128524"/>
                </a:lnTo>
                <a:lnTo>
                  <a:pt x="259676" y="142748"/>
                </a:lnTo>
                <a:lnTo>
                  <a:pt x="247776" y="189611"/>
                </a:lnTo>
                <a:lnTo>
                  <a:pt x="219201" y="227711"/>
                </a:lnTo>
                <a:lnTo>
                  <a:pt x="183896" y="250316"/>
                </a:lnTo>
                <a:lnTo>
                  <a:pt x="141986" y="259841"/>
                </a:lnTo>
                <a:lnTo>
                  <a:pt x="135509" y="260096"/>
                </a:lnTo>
                <a:lnTo>
                  <a:pt x="189635" y="260096"/>
                </a:lnTo>
                <a:lnTo>
                  <a:pt x="226695" y="235965"/>
                </a:lnTo>
                <a:lnTo>
                  <a:pt x="244094" y="216788"/>
                </a:lnTo>
                <a:lnTo>
                  <a:pt x="248158" y="211582"/>
                </a:lnTo>
                <a:lnTo>
                  <a:pt x="265049" y="176022"/>
                </a:lnTo>
                <a:lnTo>
                  <a:pt x="271272" y="135762"/>
                </a:lnTo>
                <a:lnTo>
                  <a:pt x="271018" y="128524"/>
                </a:lnTo>
                <a:lnTo>
                  <a:pt x="262890" y="89026"/>
                </a:lnTo>
                <a:lnTo>
                  <a:pt x="251460" y="65532"/>
                </a:lnTo>
                <a:lnTo>
                  <a:pt x="248158" y="59944"/>
                </a:lnTo>
                <a:lnTo>
                  <a:pt x="221742" y="30987"/>
                </a:lnTo>
                <a:lnTo>
                  <a:pt x="194183" y="13208"/>
                </a:lnTo>
                <a:lnTo>
                  <a:pt x="189635" y="11175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60335" y="1408175"/>
            <a:ext cx="123825" cy="90170"/>
          </a:xfrm>
          <a:custGeom>
            <a:avLst/>
            <a:gdLst/>
            <a:ahLst/>
            <a:cxnLst/>
            <a:rect l="l" t="t" r="r" b="b"/>
            <a:pathLst>
              <a:path w="123825" h="90169">
                <a:moveTo>
                  <a:pt x="6731" y="50800"/>
                </a:moveTo>
                <a:lnTo>
                  <a:pt x="4572" y="50800"/>
                </a:lnTo>
                <a:lnTo>
                  <a:pt x="3556" y="51053"/>
                </a:lnTo>
                <a:lnTo>
                  <a:pt x="2540" y="51562"/>
                </a:lnTo>
                <a:lnTo>
                  <a:pt x="1524" y="52197"/>
                </a:lnTo>
                <a:lnTo>
                  <a:pt x="1016" y="53212"/>
                </a:lnTo>
                <a:lnTo>
                  <a:pt x="381" y="54228"/>
                </a:lnTo>
                <a:lnTo>
                  <a:pt x="254" y="55118"/>
                </a:lnTo>
                <a:lnTo>
                  <a:pt x="0" y="56134"/>
                </a:lnTo>
                <a:lnTo>
                  <a:pt x="254" y="57403"/>
                </a:lnTo>
                <a:lnTo>
                  <a:pt x="381" y="58293"/>
                </a:lnTo>
                <a:lnTo>
                  <a:pt x="1016" y="59309"/>
                </a:lnTo>
                <a:lnTo>
                  <a:pt x="1524" y="60198"/>
                </a:lnTo>
                <a:lnTo>
                  <a:pt x="29718" y="88264"/>
                </a:lnTo>
                <a:lnTo>
                  <a:pt x="30734" y="89153"/>
                </a:lnTo>
                <a:lnTo>
                  <a:pt x="31750" y="89535"/>
                </a:lnTo>
                <a:lnTo>
                  <a:pt x="32639" y="89915"/>
                </a:lnTo>
                <a:lnTo>
                  <a:pt x="34671" y="89915"/>
                </a:lnTo>
                <a:lnTo>
                  <a:pt x="35687" y="89662"/>
                </a:lnTo>
                <a:lnTo>
                  <a:pt x="36703" y="89153"/>
                </a:lnTo>
                <a:lnTo>
                  <a:pt x="37465" y="88519"/>
                </a:lnTo>
                <a:lnTo>
                  <a:pt x="50230" y="76581"/>
                </a:lnTo>
                <a:lnTo>
                  <a:pt x="33909" y="76581"/>
                </a:lnTo>
                <a:lnTo>
                  <a:pt x="9652" y="52197"/>
                </a:lnTo>
                <a:lnTo>
                  <a:pt x="8890" y="51562"/>
                </a:lnTo>
                <a:lnTo>
                  <a:pt x="7747" y="51053"/>
                </a:lnTo>
                <a:lnTo>
                  <a:pt x="6731" y="50800"/>
                </a:lnTo>
                <a:close/>
              </a:path>
              <a:path w="123825" h="90169">
                <a:moveTo>
                  <a:pt x="119125" y="0"/>
                </a:moveTo>
                <a:lnTo>
                  <a:pt x="117094" y="0"/>
                </a:lnTo>
                <a:lnTo>
                  <a:pt x="115950" y="253"/>
                </a:lnTo>
                <a:lnTo>
                  <a:pt x="114935" y="762"/>
                </a:lnTo>
                <a:lnTo>
                  <a:pt x="114173" y="1397"/>
                </a:lnTo>
                <a:lnTo>
                  <a:pt x="33909" y="76581"/>
                </a:lnTo>
                <a:lnTo>
                  <a:pt x="50230" y="76581"/>
                </a:lnTo>
                <a:lnTo>
                  <a:pt x="121666" y="9778"/>
                </a:lnTo>
                <a:lnTo>
                  <a:pt x="122428" y="8889"/>
                </a:lnTo>
                <a:lnTo>
                  <a:pt x="123063" y="8000"/>
                </a:lnTo>
                <a:lnTo>
                  <a:pt x="123190" y="6985"/>
                </a:lnTo>
                <a:lnTo>
                  <a:pt x="123444" y="5969"/>
                </a:lnTo>
                <a:lnTo>
                  <a:pt x="123444" y="4825"/>
                </a:lnTo>
                <a:lnTo>
                  <a:pt x="122682" y="2794"/>
                </a:lnTo>
                <a:lnTo>
                  <a:pt x="122047" y="1650"/>
                </a:lnTo>
                <a:lnTo>
                  <a:pt x="120015" y="381"/>
                </a:lnTo>
                <a:lnTo>
                  <a:pt x="119125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87183" y="1316736"/>
            <a:ext cx="271780" cy="271780"/>
          </a:xfrm>
          <a:custGeom>
            <a:avLst/>
            <a:gdLst/>
            <a:ahLst/>
            <a:cxnLst/>
            <a:rect l="l" t="t" r="r" b="b"/>
            <a:pathLst>
              <a:path w="271779" h="271780">
                <a:moveTo>
                  <a:pt x="142494" y="0"/>
                </a:moveTo>
                <a:lnTo>
                  <a:pt x="128524" y="0"/>
                </a:lnTo>
                <a:lnTo>
                  <a:pt x="121539" y="635"/>
                </a:lnTo>
                <a:lnTo>
                  <a:pt x="82804" y="10540"/>
                </a:lnTo>
                <a:lnTo>
                  <a:pt x="65277" y="19812"/>
                </a:lnTo>
                <a:lnTo>
                  <a:pt x="59690" y="23113"/>
                </a:lnTo>
                <a:lnTo>
                  <a:pt x="30734" y="49275"/>
                </a:lnTo>
                <a:lnTo>
                  <a:pt x="10541" y="82803"/>
                </a:lnTo>
                <a:lnTo>
                  <a:pt x="635" y="121792"/>
                </a:lnTo>
                <a:lnTo>
                  <a:pt x="0" y="135762"/>
                </a:lnTo>
                <a:lnTo>
                  <a:pt x="254" y="142748"/>
                </a:lnTo>
                <a:lnTo>
                  <a:pt x="8127" y="182244"/>
                </a:lnTo>
                <a:lnTo>
                  <a:pt x="26797" y="216788"/>
                </a:lnTo>
                <a:lnTo>
                  <a:pt x="54483" y="244475"/>
                </a:lnTo>
                <a:lnTo>
                  <a:pt x="89026" y="263143"/>
                </a:lnTo>
                <a:lnTo>
                  <a:pt x="128524" y="271272"/>
                </a:lnTo>
                <a:lnTo>
                  <a:pt x="142494" y="271272"/>
                </a:lnTo>
                <a:lnTo>
                  <a:pt x="181991" y="263143"/>
                </a:lnTo>
                <a:lnTo>
                  <a:pt x="189635" y="260096"/>
                </a:lnTo>
                <a:lnTo>
                  <a:pt x="135509" y="260096"/>
                </a:lnTo>
                <a:lnTo>
                  <a:pt x="129159" y="259841"/>
                </a:lnTo>
                <a:lnTo>
                  <a:pt x="87249" y="250316"/>
                </a:lnTo>
                <a:lnTo>
                  <a:pt x="51943" y="227711"/>
                </a:lnTo>
                <a:lnTo>
                  <a:pt x="26162" y="194817"/>
                </a:lnTo>
                <a:lnTo>
                  <a:pt x="12573" y="154559"/>
                </a:lnTo>
                <a:lnTo>
                  <a:pt x="11175" y="135762"/>
                </a:lnTo>
                <a:lnTo>
                  <a:pt x="11430" y="129159"/>
                </a:lnTo>
                <a:lnTo>
                  <a:pt x="20955" y="87249"/>
                </a:lnTo>
                <a:lnTo>
                  <a:pt x="43561" y="51942"/>
                </a:lnTo>
                <a:lnTo>
                  <a:pt x="76200" y="26288"/>
                </a:lnTo>
                <a:lnTo>
                  <a:pt x="116586" y="12573"/>
                </a:lnTo>
                <a:lnTo>
                  <a:pt x="135509" y="11175"/>
                </a:lnTo>
                <a:lnTo>
                  <a:pt x="189635" y="11175"/>
                </a:lnTo>
                <a:lnTo>
                  <a:pt x="188214" y="10540"/>
                </a:lnTo>
                <a:lnTo>
                  <a:pt x="149351" y="635"/>
                </a:lnTo>
                <a:lnTo>
                  <a:pt x="142494" y="0"/>
                </a:lnTo>
                <a:close/>
              </a:path>
              <a:path w="271779" h="271780">
                <a:moveTo>
                  <a:pt x="189635" y="11175"/>
                </a:moveTo>
                <a:lnTo>
                  <a:pt x="135509" y="11175"/>
                </a:lnTo>
                <a:lnTo>
                  <a:pt x="141986" y="11429"/>
                </a:lnTo>
                <a:lnTo>
                  <a:pt x="148082" y="11811"/>
                </a:lnTo>
                <a:lnTo>
                  <a:pt x="189484" y="23494"/>
                </a:lnTo>
                <a:lnTo>
                  <a:pt x="227584" y="51942"/>
                </a:lnTo>
                <a:lnTo>
                  <a:pt x="250063" y="87249"/>
                </a:lnTo>
                <a:lnTo>
                  <a:pt x="259676" y="128524"/>
                </a:lnTo>
                <a:lnTo>
                  <a:pt x="259676" y="142748"/>
                </a:lnTo>
                <a:lnTo>
                  <a:pt x="247776" y="189611"/>
                </a:lnTo>
                <a:lnTo>
                  <a:pt x="219201" y="227711"/>
                </a:lnTo>
                <a:lnTo>
                  <a:pt x="183896" y="250316"/>
                </a:lnTo>
                <a:lnTo>
                  <a:pt x="141986" y="259841"/>
                </a:lnTo>
                <a:lnTo>
                  <a:pt x="135509" y="260096"/>
                </a:lnTo>
                <a:lnTo>
                  <a:pt x="189635" y="260096"/>
                </a:lnTo>
                <a:lnTo>
                  <a:pt x="226695" y="235965"/>
                </a:lnTo>
                <a:lnTo>
                  <a:pt x="244094" y="216788"/>
                </a:lnTo>
                <a:lnTo>
                  <a:pt x="248158" y="211581"/>
                </a:lnTo>
                <a:lnTo>
                  <a:pt x="265049" y="176022"/>
                </a:lnTo>
                <a:lnTo>
                  <a:pt x="271272" y="135762"/>
                </a:lnTo>
                <a:lnTo>
                  <a:pt x="271018" y="128524"/>
                </a:lnTo>
                <a:lnTo>
                  <a:pt x="262890" y="89026"/>
                </a:lnTo>
                <a:lnTo>
                  <a:pt x="251460" y="65531"/>
                </a:lnTo>
                <a:lnTo>
                  <a:pt x="248158" y="59943"/>
                </a:lnTo>
                <a:lnTo>
                  <a:pt x="221742" y="30987"/>
                </a:lnTo>
                <a:lnTo>
                  <a:pt x="194183" y="13208"/>
                </a:lnTo>
                <a:lnTo>
                  <a:pt x="189635" y="11175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60335" y="2002535"/>
            <a:ext cx="123825" cy="90170"/>
          </a:xfrm>
          <a:custGeom>
            <a:avLst/>
            <a:gdLst/>
            <a:ahLst/>
            <a:cxnLst/>
            <a:rect l="l" t="t" r="r" b="b"/>
            <a:pathLst>
              <a:path w="123825" h="90169">
                <a:moveTo>
                  <a:pt x="6731" y="50800"/>
                </a:moveTo>
                <a:lnTo>
                  <a:pt x="4572" y="50800"/>
                </a:lnTo>
                <a:lnTo>
                  <a:pt x="3556" y="51053"/>
                </a:lnTo>
                <a:lnTo>
                  <a:pt x="2540" y="51562"/>
                </a:lnTo>
                <a:lnTo>
                  <a:pt x="1524" y="52197"/>
                </a:lnTo>
                <a:lnTo>
                  <a:pt x="1016" y="53212"/>
                </a:lnTo>
                <a:lnTo>
                  <a:pt x="381" y="54228"/>
                </a:lnTo>
                <a:lnTo>
                  <a:pt x="254" y="55117"/>
                </a:lnTo>
                <a:lnTo>
                  <a:pt x="0" y="56134"/>
                </a:lnTo>
                <a:lnTo>
                  <a:pt x="254" y="57403"/>
                </a:lnTo>
                <a:lnTo>
                  <a:pt x="381" y="58292"/>
                </a:lnTo>
                <a:lnTo>
                  <a:pt x="1016" y="59309"/>
                </a:lnTo>
                <a:lnTo>
                  <a:pt x="1524" y="60198"/>
                </a:lnTo>
                <a:lnTo>
                  <a:pt x="29718" y="88264"/>
                </a:lnTo>
                <a:lnTo>
                  <a:pt x="30734" y="89153"/>
                </a:lnTo>
                <a:lnTo>
                  <a:pt x="31750" y="89535"/>
                </a:lnTo>
                <a:lnTo>
                  <a:pt x="32639" y="89915"/>
                </a:lnTo>
                <a:lnTo>
                  <a:pt x="34671" y="89915"/>
                </a:lnTo>
                <a:lnTo>
                  <a:pt x="35687" y="89662"/>
                </a:lnTo>
                <a:lnTo>
                  <a:pt x="36703" y="89153"/>
                </a:lnTo>
                <a:lnTo>
                  <a:pt x="37465" y="88518"/>
                </a:lnTo>
                <a:lnTo>
                  <a:pt x="50230" y="76580"/>
                </a:lnTo>
                <a:lnTo>
                  <a:pt x="33909" y="76580"/>
                </a:lnTo>
                <a:lnTo>
                  <a:pt x="9652" y="52197"/>
                </a:lnTo>
                <a:lnTo>
                  <a:pt x="8890" y="51562"/>
                </a:lnTo>
                <a:lnTo>
                  <a:pt x="7747" y="51053"/>
                </a:lnTo>
                <a:lnTo>
                  <a:pt x="6731" y="50800"/>
                </a:lnTo>
                <a:close/>
              </a:path>
              <a:path w="123825" h="90169">
                <a:moveTo>
                  <a:pt x="119125" y="0"/>
                </a:moveTo>
                <a:lnTo>
                  <a:pt x="117094" y="0"/>
                </a:lnTo>
                <a:lnTo>
                  <a:pt x="115950" y="253"/>
                </a:lnTo>
                <a:lnTo>
                  <a:pt x="114935" y="762"/>
                </a:lnTo>
                <a:lnTo>
                  <a:pt x="114173" y="1397"/>
                </a:lnTo>
                <a:lnTo>
                  <a:pt x="33909" y="76580"/>
                </a:lnTo>
                <a:lnTo>
                  <a:pt x="50230" y="76580"/>
                </a:lnTo>
                <a:lnTo>
                  <a:pt x="121666" y="9778"/>
                </a:lnTo>
                <a:lnTo>
                  <a:pt x="122428" y="8889"/>
                </a:lnTo>
                <a:lnTo>
                  <a:pt x="123063" y="8000"/>
                </a:lnTo>
                <a:lnTo>
                  <a:pt x="123190" y="6985"/>
                </a:lnTo>
                <a:lnTo>
                  <a:pt x="123444" y="5968"/>
                </a:lnTo>
                <a:lnTo>
                  <a:pt x="123444" y="4825"/>
                </a:lnTo>
                <a:lnTo>
                  <a:pt x="122682" y="2793"/>
                </a:lnTo>
                <a:lnTo>
                  <a:pt x="122047" y="1650"/>
                </a:lnTo>
                <a:lnTo>
                  <a:pt x="120015" y="380"/>
                </a:lnTo>
                <a:lnTo>
                  <a:pt x="119125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87183" y="1912620"/>
            <a:ext cx="271780" cy="269875"/>
          </a:xfrm>
          <a:custGeom>
            <a:avLst/>
            <a:gdLst/>
            <a:ahLst/>
            <a:cxnLst/>
            <a:rect l="l" t="t" r="r" b="b"/>
            <a:pathLst>
              <a:path w="271779" h="269875">
                <a:moveTo>
                  <a:pt x="142494" y="0"/>
                </a:moveTo>
                <a:lnTo>
                  <a:pt x="128524" y="0"/>
                </a:lnTo>
                <a:lnTo>
                  <a:pt x="121539" y="634"/>
                </a:lnTo>
                <a:lnTo>
                  <a:pt x="82804" y="10540"/>
                </a:lnTo>
                <a:lnTo>
                  <a:pt x="65277" y="19684"/>
                </a:lnTo>
                <a:lnTo>
                  <a:pt x="59690" y="22987"/>
                </a:lnTo>
                <a:lnTo>
                  <a:pt x="54483" y="26796"/>
                </a:lnTo>
                <a:lnTo>
                  <a:pt x="49275" y="30733"/>
                </a:lnTo>
                <a:lnTo>
                  <a:pt x="44450" y="35178"/>
                </a:lnTo>
                <a:lnTo>
                  <a:pt x="39497" y="39496"/>
                </a:lnTo>
                <a:lnTo>
                  <a:pt x="19558" y="65150"/>
                </a:lnTo>
                <a:lnTo>
                  <a:pt x="16129" y="70612"/>
                </a:lnTo>
                <a:lnTo>
                  <a:pt x="2540" y="107822"/>
                </a:lnTo>
                <a:lnTo>
                  <a:pt x="0" y="135000"/>
                </a:lnTo>
                <a:lnTo>
                  <a:pt x="254" y="141858"/>
                </a:lnTo>
                <a:lnTo>
                  <a:pt x="8127" y="181228"/>
                </a:lnTo>
                <a:lnTo>
                  <a:pt x="30734" y="220725"/>
                </a:lnTo>
                <a:lnTo>
                  <a:pt x="44450" y="234568"/>
                </a:lnTo>
                <a:lnTo>
                  <a:pt x="49275" y="239013"/>
                </a:lnTo>
                <a:lnTo>
                  <a:pt x="82804" y="259206"/>
                </a:lnTo>
                <a:lnTo>
                  <a:pt x="121539" y="269113"/>
                </a:lnTo>
                <a:lnTo>
                  <a:pt x="128524" y="269747"/>
                </a:lnTo>
                <a:lnTo>
                  <a:pt x="142494" y="269747"/>
                </a:lnTo>
                <a:lnTo>
                  <a:pt x="181991" y="261619"/>
                </a:lnTo>
                <a:lnTo>
                  <a:pt x="190004" y="258444"/>
                </a:lnTo>
                <a:lnTo>
                  <a:pt x="129159" y="258444"/>
                </a:lnTo>
                <a:lnTo>
                  <a:pt x="122936" y="258063"/>
                </a:lnTo>
                <a:lnTo>
                  <a:pt x="116586" y="257301"/>
                </a:lnTo>
                <a:lnTo>
                  <a:pt x="110363" y="256031"/>
                </a:lnTo>
                <a:lnTo>
                  <a:pt x="104394" y="254888"/>
                </a:lnTo>
                <a:lnTo>
                  <a:pt x="61087" y="234060"/>
                </a:lnTo>
                <a:lnTo>
                  <a:pt x="47751" y="222250"/>
                </a:lnTo>
                <a:lnTo>
                  <a:pt x="43561" y="218185"/>
                </a:lnTo>
                <a:lnTo>
                  <a:pt x="20955" y="183006"/>
                </a:lnTo>
                <a:lnTo>
                  <a:pt x="11430" y="141350"/>
                </a:lnTo>
                <a:lnTo>
                  <a:pt x="11175" y="135000"/>
                </a:lnTo>
                <a:lnTo>
                  <a:pt x="11461" y="127888"/>
                </a:lnTo>
                <a:lnTo>
                  <a:pt x="20955" y="86740"/>
                </a:lnTo>
                <a:lnTo>
                  <a:pt x="43561" y="51562"/>
                </a:lnTo>
                <a:lnTo>
                  <a:pt x="47751" y="47497"/>
                </a:lnTo>
                <a:lnTo>
                  <a:pt x="51943" y="43306"/>
                </a:lnTo>
                <a:lnTo>
                  <a:pt x="92837" y="18795"/>
                </a:lnTo>
                <a:lnTo>
                  <a:pt x="135509" y="11175"/>
                </a:lnTo>
                <a:lnTo>
                  <a:pt x="189706" y="11175"/>
                </a:lnTo>
                <a:lnTo>
                  <a:pt x="188214" y="10540"/>
                </a:lnTo>
                <a:lnTo>
                  <a:pt x="149351" y="634"/>
                </a:lnTo>
                <a:lnTo>
                  <a:pt x="142494" y="0"/>
                </a:lnTo>
                <a:close/>
              </a:path>
              <a:path w="271779" h="269875">
                <a:moveTo>
                  <a:pt x="189706" y="11175"/>
                </a:moveTo>
                <a:lnTo>
                  <a:pt x="135509" y="11175"/>
                </a:lnTo>
                <a:lnTo>
                  <a:pt x="141986" y="11302"/>
                </a:lnTo>
                <a:lnTo>
                  <a:pt x="148082" y="11683"/>
                </a:lnTo>
                <a:lnTo>
                  <a:pt x="189484" y="23367"/>
                </a:lnTo>
                <a:lnTo>
                  <a:pt x="223393" y="47497"/>
                </a:lnTo>
                <a:lnTo>
                  <a:pt x="227584" y="51562"/>
                </a:lnTo>
                <a:lnTo>
                  <a:pt x="231394" y="56387"/>
                </a:lnTo>
                <a:lnTo>
                  <a:pt x="235204" y="60959"/>
                </a:lnTo>
                <a:lnTo>
                  <a:pt x="238506" y="65912"/>
                </a:lnTo>
                <a:lnTo>
                  <a:pt x="241681" y="70865"/>
                </a:lnTo>
                <a:lnTo>
                  <a:pt x="244729" y="76072"/>
                </a:lnTo>
                <a:lnTo>
                  <a:pt x="247776" y="81152"/>
                </a:lnTo>
                <a:lnTo>
                  <a:pt x="250063" y="86740"/>
                </a:lnTo>
                <a:lnTo>
                  <a:pt x="252349" y="92455"/>
                </a:lnTo>
                <a:lnTo>
                  <a:pt x="254254" y="98297"/>
                </a:lnTo>
                <a:lnTo>
                  <a:pt x="256159" y="104012"/>
                </a:lnTo>
                <a:lnTo>
                  <a:pt x="257556" y="109981"/>
                </a:lnTo>
                <a:lnTo>
                  <a:pt x="259334" y="122300"/>
                </a:lnTo>
                <a:lnTo>
                  <a:pt x="259683" y="127888"/>
                </a:lnTo>
                <a:lnTo>
                  <a:pt x="259683" y="141858"/>
                </a:lnTo>
                <a:lnTo>
                  <a:pt x="247776" y="188594"/>
                </a:lnTo>
                <a:lnTo>
                  <a:pt x="244729" y="193675"/>
                </a:lnTo>
                <a:lnTo>
                  <a:pt x="241681" y="198881"/>
                </a:lnTo>
                <a:lnTo>
                  <a:pt x="238506" y="204088"/>
                </a:lnTo>
                <a:lnTo>
                  <a:pt x="235204" y="209041"/>
                </a:lnTo>
                <a:lnTo>
                  <a:pt x="227584" y="218185"/>
                </a:lnTo>
                <a:lnTo>
                  <a:pt x="223393" y="222250"/>
                </a:lnTo>
                <a:lnTo>
                  <a:pt x="219201" y="226440"/>
                </a:lnTo>
                <a:lnTo>
                  <a:pt x="183896" y="248919"/>
                </a:lnTo>
                <a:lnTo>
                  <a:pt x="160527" y="256031"/>
                </a:lnTo>
                <a:lnTo>
                  <a:pt x="154305" y="257301"/>
                </a:lnTo>
                <a:lnTo>
                  <a:pt x="148082" y="258063"/>
                </a:lnTo>
                <a:lnTo>
                  <a:pt x="141986" y="258444"/>
                </a:lnTo>
                <a:lnTo>
                  <a:pt x="190004" y="258444"/>
                </a:lnTo>
                <a:lnTo>
                  <a:pt x="226695" y="234568"/>
                </a:lnTo>
                <a:lnTo>
                  <a:pt x="244094" y="215518"/>
                </a:lnTo>
                <a:lnTo>
                  <a:pt x="248158" y="210438"/>
                </a:lnTo>
                <a:lnTo>
                  <a:pt x="251460" y="204850"/>
                </a:lnTo>
                <a:lnTo>
                  <a:pt x="254889" y="199135"/>
                </a:lnTo>
                <a:lnTo>
                  <a:pt x="257937" y="193293"/>
                </a:lnTo>
                <a:lnTo>
                  <a:pt x="269621" y="155447"/>
                </a:lnTo>
                <a:lnTo>
                  <a:pt x="271272" y="135000"/>
                </a:lnTo>
                <a:lnTo>
                  <a:pt x="271018" y="127888"/>
                </a:lnTo>
                <a:lnTo>
                  <a:pt x="262890" y="88518"/>
                </a:lnTo>
                <a:lnTo>
                  <a:pt x="251460" y="65150"/>
                </a:lnTo>
                <a:lnTo>
                  <a:pt x="248158" y="59562"/>
                </a:lnTo>
                <a:lnTo>
                  <a:pt x="221742" y="30733"/>
                </a:lnTo>
                <a:lnTo>
                  <a:pt x="194183" y="13080"/>
                </a:lnTo>
                <a:lnTo>
                  <a:pt x="189706" y="11175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60335" y="2596895"/>
            <a:ext cx="123825" cy="90170"/>
          </a:xfrm>
          <a:custGeom>
            <a:avLst/>
            <a:gdLst/>
            <a:ahLst/>
            <a:cxnLst/>
            <a:rect l="l" t="t" r="r" b="b"/>
            <a:pathLst>
              <a:path w="123825" h="90169">
                <a:moveTo>
                  <a:pt x="6731" y="50800"/>
                </a:moveTo>
                <a:lnTo>
                  <a:pt x="4572" y="50800"/>
                </a:lnTo>
                <a:lnTo>
                  <a:pt x="3556" y="51053"/>
                </a:lnTo>
                <a:lnTo>
                  <a:pt x="2540" y="51562"/>
                </a:lnTo>
                <a:lnTo>
                  <a:pt x="1524" y="52196"/>
                </a:lnTo>
                <a:lnTo>
                  <a:pt x="1016" y="53212"/>
                </a:lnTo>
                <a:lnTo>
                  <a:pt x="381" y="54228"/>
                </a:lnTo>
                <a:lnTo>
                  <a:pt x="254" y="55117"/>
                </a:lnTo>
                <a:lnTo>
                  <a:pt x="0" y="56133"/>
                </a:lnTo>
                <a:lnTo>
                  <a:pt x="254" y="57403"/>
                </a:lnTo>
                <a:lnTo>
                  <a:pt x="381" y="58292"/>
                </a:lnTo>
                <a:lnTo>
                  <a:pt x="1016" y="59308"/>
                </a:lnTo>
                <a:lnTo>
                  <a:pt x="1524" y="60198"/>
                </a:lnTo>
                <a:lnTo>
                  <a:pt x="29718" y="88264"/>
                </a:lnTo>
                <a:lnTo>
                  <a:pt x="30734" y="89153"/>
                </a:lnTo>
                <a:lnTo>
                  <a:pt x="31750" y="89534"/>
                </a:lnTo>
                <a:lnTo>
                  <a:pt x="32639" y="89915"/>
                </a:lnTo>
                <a:lnTo>
                  <a:pt x="34671" y="89915"/>
                </a:lnTo>
                <a:lnTo>
                  <a:pt x="35687" y="89662"/>
                </a:lnTo>
                <a:lnTo>
                  <a:pt x="36703" y="89153"/>
                </a:lnTo>
                <a:lnTo>
                  <a:pt x="37465" y="88518"/>
                </a:lnTo>
                <a:lnTo>
                  <a:pt x="50230" y="76580"/>
                </a:lnTo>
                <a:lnTo>
                  <a:pt x="33909" y="76580"/>
                </a:lnTo>
                <a:lnTo>
                  <a:pt x="9652" y="52196"/>
                </a:lnTo>
                <a:lnTo>
                  <a:pt x="8890" y="51562"/>
                </a:lnTo>
                <a:lnTo>
                  <a:pt x="7747" y="51053"/>
                </a:lnTo>
                <a:lnTo>
                  <a:pt x="6731" y="50800"/>
                </a:lnTo>
                <a:close/>
              </a:path>
              <a:path w="123825" h="90169">
                <a:moveTo>
                  <a:pt x="119125" y="0"/>
                </a:moveTo>
                <a:lnTo>
                  <a:pt x="117094" y="0"/>
                </a:lnTo>
                <a:lnTo>
                  <a:pt x="115950" y="253"/>
                </a:lnTo>
                <a:lnTo>
                  <a:pt x="114935" y="762"/>
                </a:lnTo>
                <a:lnTo>
                  <a:pt x="114173" y="1396"/>
                </a:lnTo>
                <a:lnTo>
                  <a:pt x="33909" y="76580"/>
                </a:lnTo>
                <a:lnTo>
                  <a:pt x="50230" y="76580"/>
                </a:lnTo>
                <a:lnTo>
                  <a:pt x="121666" y="9778"/>
                </a:lnTo>
                <a:lnTo>
                  <a:pt x="122428" y="8889"/>
                </a:lnTo>
                <a:lnTo>
                  <a:pt x="123063" y="8000"/>
                </a:lnTo>
                <a:lnTo>
                  <a:pt x="123190" y="6984"/>
                </a:lnTo>
                <a:lnTo>
                  <a:pt x="123444" y="5968"/>
                </a:lnTo>
                <a:lnTo>
                  <a:pt x="123444" y="4825"/>
                </a:lnTo>
                <a:lnTo>
                  <a:pt x="122682" y="2793"/>
                </a:lnTo>
                <a:lnTo>
                  <a:pt x="122047" y="1650"/>
                </a:lnTo>
                <a:lnTo>
                  <a:pt x="120015" y="380"/>
                </a:lnTo>
                <a:lnTo>
                  <a:pt x="119125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87183" y="2506979"/>
            <a:ext cx="271780" cy="269875"/>
          </a:xfrm>
          <a:custGeom>
            <a:avLst/>
            <a:gdLst/>
            <a:ahLst/>
            <a:cxnLst/>
            <a:rect l="l" t="t" r="r" b="b"/>
            <a:pathLst>
              <a:path w="271779" h="269875">
                <a:moveTo>
                  <a:pt x="142494" y="0"/>
                </a:moveTo>
                <a:lnTo>
                  <a:pt x="128524" y="0"/>
                </a:lnTo>
                <a:lnTo>
                  <a:pt x="121539" y="635"/>
                </a:lnTo>
                <a:lnTo>
                  <a:pt x="82804" y="10541"/>
                </a:lnTo>
                <a:lnTo>
                  <a:pt x="65277" y="19685"/>
                </a:lnTo>
                <a:lnTo>
                  <a:pt x="59690" y="22987"/>
                </a:lnTo>
                <a:lnTo>
                  <a:pt x="54483" y="26797"/>
                </a:lnTo>
                <a:lnTo>
                  <a:pt x="49275" y="30734"/>
                </a:lnTo>
                <a:lnTo>
                  <a:pt x="44450" y="35179"/>
                </a:lnTo>
                <a:lnTo>
                  <a:pt x="39497" y="39497"/>
                </a:lnTo>
                <a:lnTo>
                  <a:pt x="19558" y="65150"/>
                </a:lnTo>
                <a:lnTo>
                  <a:pt x="16129" y="70612"/>
                </a:lnTo>
                <a:lnTo>
                  <a:pt x="2540" y="107823"/>
                </a:lnTo>
                <a:lnTo>
                  <a:pt x="0" y="135000"/>
                </a:lnTo>
                <a:lnTo>
                  <a:pt x="254" y="141859"/>
                </a:lnTo>
                <a:lnTo>
                  <a:pt x="8127" y="181229"/>
                </a:lnTo>
                <a:lnTo>
                  <a:pt x="30734" y="220725"/>
                </a:lnTo>
                <a:lnTo>
                  <a:pt x="44450" y="234569"/>
                </a:lnTo>
                <a:lnTo>
                  <a:pt x="49275" y="239014"/>
                </a:lnTo>
                <a:lnTo>
                  <a:pt x="82804" y="259207"/>
                </a:lnTo>
                <a:lnTo>
                  <a:pt x="121539" y="269113"/>
                </a:lnTo>
                <a:lnTo>
                  <a:pt x="128524" y="269748"/>
                </a:lnTo>
                <a:lnTo>
                  <a:pt x="142494" y="269748"/>
                </a:lnTo>
                <a:lnTo>
                  <a:pt x="181991" y="261620"/>
                </a:lnTo>
                <a:lnTo>
                  <a:pt x="190004" y="258445"/>
                </a:lnTo>
                <a:lnTo>
                  <a:pt x="129159" y="258445"/>
                </a:lnTo>
                <a:lnTo>
                  <a:pt x="122936" y="258064"/>
                </a:lnTo>
                <a:lnTo>
                  <a:pt x="116586" y="257302"/>
                </a:lnTo>
                <a:lnTo>
                  <a:pt x="110363" y="256032"/>
                </a:lnTo>
                <a:lnTo>
                  <a:pt x="104394" y="254889"/>
                </a:lnTo>
                <a:lnTo>
                  <a:pt x="61087" y="234061"/>
                </a:lnTo>
                <a:lnTo>
                  <a:pt x="47751" y="222250"/>
                </a:lnTo>
                <a:lnTo>
                  <a:pt x="43561" y="218186"/>
                </a:lnTo>
                <a:lnTo>
                  <a:pt x="20955" y="183007"/>
                </a:lnTo>
                <a:lnTo>
                  <a:pt x="11430" y="141350"/>
                </a:lnTo>
                <a:lnTo>
                  <a:pt x="11175" y="135000"/>
                </a:lnTo>
                <a:lnTo>
                  <a:pt x="11461" y="127889"/>
                </a:lnTo>
                <a:lnTo>
                  <a:pt x="20955" y="86741"/>
                </a:lnTo>
                <a:lnTo>
                  <a:pt x="43561" y="51562"/>
                </a:lnTo>
                <a:lnTo>
                  <a:pt x="47751" y="47498"/>
                </a:lnTo>
                <a:lnTo>
                  <a:pt x="51943" y="43307"/>
                </a:lnTo>
                <a:lnTo>
                  <a:pt x="92837" y="18796"/>
                </a:lnTo>
                <a:lnTo>
                  <a:pt x="135509" y="11175"/>
                </a:lnTo>
                <a:lnTo>
                  <a:pt x="189706" y="11175"/>
                </a:lnTo>
                <a:lnTo>
                  <a:pt x="188214" y="10541"/>
                </a:lnTo>
                <a:lnTo>
                  <a:pt x="149351" y="635"/>
                </a:lnTo>
                <a:lnTo>
                  <a:pt x="142494" y="0"/>
                </a:lnTo>
                <a:close/>
              </a:path>
              <a:path w="271779" h="269875">
                <a:moveTo>
                  <a:pt x="189706" y="11175"/>
                </a:moveTo>
                <a:lnTo>
                  <a:pt x="135509" y="11175"/>
                </a:lnTo>
                <a:lnTo>
                  <a:pt x="141986" y="11303"/>
                </a:lnTo>
                <a:lnTo>
                  <a:pt x="148082" y="11684"/>
                </a:lnTo>
                <a:lnTo>
                  <a:pt x="189484" y="23368"/>
                </a:lnTo>
                <a:lnTo>
                  <a:pt x="223393" y="47498"/>
                </a:lnTo>
                <a:lnTo>
                  <a:pt x="227584" y="51562"/>
                </a:lnTo>
                <a:lnTo>
                  <a:pt x="231394" y="56387"/>
                </a:lnTo>
                <a:lnTo>
                  <a:pt x="235204" y="60960"/>
                </a:lnTo>
                <a:lnTo>
                  <a:pt x="238506" y="65912"/>
                </a:lnTo>
                <a:lnTo>
                  <a:pt x="241681" y="70866"/>
                </a:lnTo>
                <a:lnTo>
                  <a:pt x="244729" y="76073"/>
                </a:lnTo>
                <a:lnTo>
                  <a:pt x="247776" y="81153"/>
                </a:lnTo>
                <a:lnTo>
                  <a:pt x="250063" y="86741"/>
                </a:lnTo>
                <a:lnTo>
                  <a:pt x="252349" y="92456"/>
                </a:lnTo>
                <a:lnTo>
                  <a:pt x="254254" y="98298"/>
                </a:lnTo>
                <a:lnTo>
                  <a:pt x="256159" y="104012"/>
                </a:lnTo>
                <a:lnTo>
                  <a:pt x="257556" y="109982"/>
                </a:lnTo>
                <a:lnTo>
                  <a:pt x="259334" y="122300"/>
                </a:lnTo>
                <a:lnTo>
                  <a:pt x="259683" y="127889"/>
                </a:lnTo>
                <a:lnTo>
                  <a:pt x="259683" y="141859"/>
                </a:lnTo>
                <a:lnTo>
                  <a:pt x="247776" y="188595"/>
                </a:lnTo>
                <a:lnTo>
                  <a:pt x="244729" y="193675"/>
                </a:lnTo>
                <a:lnTo>
                  <a:pt x="241681" y="198882"/>
                </a:lnTo>
                <a:lnTo>
                  <a:pt x="238506" y="204089"/>
                </a:lnTo>
                <a:lnTo>
                  <a:pt x="235204" y="209042"/>
                </a:lnTo>
                <a:lnTo>
                  <a:pt x="227584" y="218186"/>
                </a:lnTo>
                <a:lnTo>
                  <a:pt x="223393" y="222250"/>
                </a:lnTo>
                <a:lnTo>
                  <a:pt x="219201" y="226441"/>
                </a:lnTo>
                <a:lnTo>
                  <a:pt x="183896" y="248920"/>
                </a:lnTo>
                <a:lnTo>
                  <a:pt x="160527" y="256032"/>
                </a:lnTo>
                <a:lnTo>
                  <a:pt x="154305" y="257302"/>
                </a:lnTo>
                <a:lnTo>
                  <a:pt x="148082" y="258064"/>
                </a:lnTo>
                <a:lnTo>
                  <a:pt x="141986" y="258445"/>
                </a:lnTo>
                <a:lnTo>
                  <a:pt x="190004" y="258445"/>
                </a:lnTo>
                <a:lnTo>
                  <a:pt x="226695" y="234569"/>
                </a:lnTo>
                <a:lnTo>
                  <a:pt x="244094" y="215519"/>
                </a:lnTo>
                <a:lnTo>
                  <a:pt x="248158" y="210439"/>
                </a:lnTo>
                <a:lnTo>
                  <a:pt x="251460" y="204850"/>
                </a:lnTo>
                <a:lnTo>
                  <a:pt x="254889" y="199136"/>
                </a:lnTo>
                <a:lnTo>
                  <a:pt x="257937" y="193294"/>
                </a:lnTo>
                <a:lnTo>
                  <a:pt x="269621" y="155448"/>
                </a:lnTo>
                <a:lnTo>
                  <a:pt x="271272" y="135000"/>
                </a:lnTo>
                <a:lnTo>
                  <a:pt x="271018" y="127889"/>
                </a:lnTo>
                <a:lnTo>
                  <a:pt x="262890" y="88519"/>
                </a:lnTo>
                <a:lnTo>
                  <a:pt x="251460" y="65150"/>
                </a:lnTo>
                <a:lnTo>
                  <a:pt x="248158" y="59562"/>
                </a:lnTo>
                <a:lnTo>
                  <a:pt x="221742" y="30734"/>
                </a:lnTo>
                <a:lnTo>
                  <a:pt x="194183" y="13081"/>
                </a:lnTo>
                <a:lnTo>
                  <a:pt x="189706" y="11175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60335" y="3322320"/>
            <a:ext cx="123825" cy="90170"/>
          </a:xfrm>
          <a:custGeom>
            <a:avLst/>
            <a:gdLst/>
            <a:ahLst/>
            <a:cxnLst/>
            <a:rect l="l" t="t" r="r" b="b"/>
            <a:pathLst>
              <a:path w="123825" h="90170">
                <a:moveTo>
                  <a:pt x="5588" y="50672"/>
                </a:moveTo>
                <a:lnTo>
                  <a:pt x="1016" y="53212"/>
                </a:lnTo>
                <a:lnTo>
                  <a:pt x="381" y="54228"/>
                </a:lnTo>
                <a:lnTo>
                  <a:pt x="254" y="55117"/>
                </a:lnTo>
                <a:lnTo>
                  <a:pt x="0" y="56133"/>
                </a:lnTo>
                <a:lnTo>
                  <a:pt x="254" y="57403"/>
                </a:lnTo>
                <a:lnTo>
                  <a:pt x="381" y="58292"/>
                </a:lnTo>
                <a:lnTo>
                  <a:pt x="1016" y="59308"/>
                </a:lnTo>
                <a:lnTo>
                  <a:pt x="1524" y="60197"/>
                </a:lnTo>
                <a:lnTo>
                  <a:pt x="29718" y="88264"/>
                </a:lnTo>
                <a:lnTo>
                  <a:pt x="30734" y="89153"/>
                </a:lnTo>
                <a:lnTo>
                  <a:pt x="31750" y="89534"/>
                </a:lnTo>
                <a:lnTo>
                  <a:pt x="32639" y="89915"/>
                </a:lnTo>
                <a:lnTo>
                  <a:pt x="34671" y="89915"/>
                </a:lnTo>
                <a:lnTo>
                  <a:pt x="35687" y="89662"/>
                </a:lnTo>
                <a:lnTo>
                  <a:pt x="36703" y="89153"/>
                </a:lnTo>
                <a:lnTo>
                  <a:pt x="37465" y="88518"/>
                </a:lnTo>
                <a:lnTo>
                  <a:pt x="50230" y="76580"/>
                </a:lnTo>
                <a:lnTo>
                  <a:pt x="33909" y="76580"/>
                </a:lnTo>
                <a:lnTo>
                  <a:pt x="9652" y="52196"/>
                </a:lnTo>
                <a:lnTo>
                  <a:pt x="8890" y="51562"/>
                </a:lnTo>
                <a:lnTo>
                  <a:pt x="7747" y="51053"/>
                </a:lnTo>
                <a:lnTo>
                  <a:pt x="6731" y="50800"/>
                </a:lnTo>
                <a:lnTo>
                  <a:pt x="5588" y="50672"/>
                </a:lnTo>
                <a:close/>
              </a:path>
              <a:path w="123825" h="90170">
                <a:moveTo>
                  <a:pt x="119125" y="0"/>
                </a:moveTo>
                <a:lnTo>
                  <a:pt x="117094" y="0"/>
                </a:lnTo>
                <a:lnTo>
                  <a:pt x="115950" y="253"/>
                </a:lnTo>
                <a:lnTo>
                  <a:pt x="114935" y="762"/>
                </a:lnTo>
                <a:lnTo>
                  <a:pt x="114173" y="1396"/>
                </a:lnTo>
                <a:lnTo>
                  <a:pt x="33909" y="76580"/>
                </a:lnTo>
                <a:lnTo>
                  <a:pt x="50230" y="76580"/>
                </a:lnTo>
                <a:lnTo>
                  <a:pt x="121666" y="9778"/>
                </a:lnTo>
                <a:lnTo>
                  <a:pt x="122428" y="8889"/>
                </a:lnTo>
                <a:lnTo>
                  <a:pt x="123063" y="8000"/>
                </a:lnTo>
                <a:lnTo>
                  <a:pt x="123190" y="6984"/>
                </a:lnTo>
                <a:lnTo>
                  <a:pt x="123444" y="5968"/>
                </a:lnTo>
                <a:lnTo>
                  <a:pt x="123444" y="4825"/>
                </a:lnTo>
                <a:lnTo>
                  <a:pt x="122682" y="2793"/>
                </a:lnTo>
                <a:lnTo>
                  <a:pt x="122047" y="1650"/>
                </a:lnTo>
                <a:lnTo>
                  <a:pt x="120015" y="380"/>
                </a:lnTo>
                <a:lnTo>
                  <a:pt x="119125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87183" y="3232404"/>
            <a:ext cx="271780" cy="269875"/>
          </a:xfrm>
          <a:custGeom>
            <a:avLst/>
            <a:gdLst/>
            <a:ahLst/>
            <a:cxnLst/>
            <a:rect l="l" t="t" r="r" b="b"/>
            <a:pathLst>
              <a:path w="271779" h="269875">
                <a:moveTo>
                  <a:pt x="142494" y="0"/>
                </a:moveTo>
                <a:lnTo>
                  <a:pt x="128524" y="0"/>
                </a:lnTo>
                <a:lnTo>
                  <a:pt x="121539" y="635"/>
                </a:lnTo>
                <a:lnTo>
                  <a:pt x="82804" y="10541"/>
                </a:lnTo>
                <a:lnTo>
                  <a:pt x="65277" y="19685"/>
                </a:lnTo>
                <a:lnTo>
                  <a:pt x="59690" y="22987"/>
                </a:lnTo>
                <a:lnTo>
                  <a:pt x="54483" y="26797"/>
                </a:lnTo>
                <a:lnTo>
                  <a:pt x="49275" y="30734"/>
                </a:lnTo>
                <a:lnTo>
                  <a:pt x="44450" y="35179"/>
                </a:lnTo>
                <a:lnTo>
                  <a:pt x="39497" y="39497"/>
                </a:lnTo>
                <a:lnTo>
                  <a:pt x="19558" y="65150"/>
                </a:lnTo>
                <a:lnTo>
                  <a:pt x="16129" y="70612"/>
                </a:lnTo>
                <a:lnTo>
                  <a:pt x="2540" y="107823"/>
                </a:lnTo>
                <a:lnTo>
                  <a:pt x="0" y="135000"/>
                </a:lnTo>
                <a:lnTo>
                  <a:pt x="254" y="141859"/>
                </a:lnTo>
                <a:lnTo>
                  <a:pt x="8127" y="181229"/>
                </a:lnTo>
                <a:lnTo>
                  <a:pt x="30734" y="220725"/>
                </a:lnTo>
                <a:lnTo>
                  <a:pt x="44450" y="234569"/>
                </a:lnTo>
                <a:lnTo>
                  <a:pt x="49275" y="239013"/>
                </a:lnTo>
                <a:lnTo>
                  <a:pt x="82804" y="259207"/>
                </a:lnTo>
                <a:lnTo>
                  <a:pt x="121539" y="269113"/>
                </a:lnTo>
                <a:lnTo>
                  <a:pt x="128524" y="269748"/>
                </a:lnTo>
                <a:lnTo>
                  <a:pt x="142494" y="269748"/>
                </a:lnTo>
                <a:lnTo>
                  <a:pt x="181991" y="261620"/>
                </a:lnTo>
                <a:lnTo>
                  <a:pt x="190004" y="258445"/>
                </a:lnTo>
                <a:lnTo>
                  <a:pt x="129159" y="258445"/>
                </a:lnTo>
                <a:lnTo>
                  <a:pt x="122936" y="258063"/>
                </a:lnTo>
                <a:lnTo>
                  <a:pt x="116586" y="257301"/>
                </a:lnTo>
                <a:lnTo>
                  <a:pt x="110363" y="256032"/>
                </a:lnTo>
                <a:lnTo>
                  <a:pt x="104394" y="254888"/>
                </a:lnTo>
                <a:lnTo>
                  <a:pt x="61087" y="234061"/>
                </a:lnTo>
                <a:lnTo>
                  <a:pt x="47751" y="222250"/>
                </a:lnTo>
                <a:lnTo>
                  <a:pt x="43561" y="218186"/>
                </a:lnTo>
                <a:lnTo>
                  <a:pt x="20955" y="183007"/>
                </a:lnTo>
                <a:lnTo>
                  <a:pt x="11430" y="141350"/>
                </a:lnTo>
                <a:lnTo>
                  <a:pt x="11175" y="135000"/>
                </a:lnTo>
                <a:lnTo>
                  <a:pt x="11461" y="127888"/>
                </a:lnTo>
                <a:lnTo>
                  <a:pt x="20955" y="86741"/>
                </a:lnTo>
                <a:lnTo>
                  <a:pt x="43561" y="51562"/>
                </a:lnTo>
                <a:lnTo>
                  <a:pt x="47751" y="47498"/>
                </a:lnTo>
                <a:lnTo>
                  <a:pt x="51943" y="43307"/>
                </a:lnTo>
                <a:lnTo>
                  <a:pt x="92837" y="18796"/>
                </a:lnTo>
                <a:lnTo>
                  <a:pt x="135509" y="11175"/>
                </a:lnTo>
                <a:lnTo>
                  <a:pt x="189706" y="11175"/>
                </a:lnTo>
                <a:lnTo>
                  <a:pt x="188214" y="10541"/>
                </a:lnTo>
                <a:lnTo>
                  <a:pt x="149351" y="635"/>
                </a:lnTo>
                <a:lnTo>
                  <a:pt x="142494" y="0"/>
                </a:lnTo>
                <a:close/>
              </a:path>
              <a:path w="271779" h="269875">
                <a:moveTo>
                  <a:pt x="189706" y="11175"/>
                </a:moveTo>
                <a:lnTo>
                  <a:pt x="135509" y="11175"/>
                </a:lnTo>
                <a:lnTo>
                  <a:pt x="141986" y="11303"/>
                </a:lnTo>
                <a:lnTo>
                  <a:pt x="148082" y="11684"/>
                </a:lnTo>
                <a:lnTo>
                  <a:pt x="189484" y="23368"/>
                </a:lnTo>
                <a:lnTo>
                  <a:pt x="223393" y="47498"/>
                </a:lnTo>
                <a:lnTo>
                  <a:pt x="227584" y="51562"/>
                </a:lnTo>
                <a:lnTo>
                  <a:pt x="231394" y="56387"/>
                </a:lnTo>
                <a:lnTo>
                  <a:pt x="235204" y="60960"/>
                </a:lnTo>
                <a:lnTo>
                  <a:pt x="238506" y="65912"/>
                </a:lnTo>
                <a:lnTo>
                  <a:pt x="241681" y="70866"/>
                </a:lnTo>
                <a:lnTo>
                  <a:pt x="244729" y="76073"/>
                </a:lnTo>
                <a:lnTo>
                  <a:pt x="247776" y="81153"/>
                </a:lnTo>
                <a:lnTo>
                  <a:pt x="250063" y="86741"/>
                </a:lnTo>
                <a:lnTo>
                  <a:pt x="252349" y="92456"/>
                </a:lnTo>
                <a:lnTo>
                  <a:pt x="254254" y="98298"/>
                </a:lnTo>
                <a:lnTo>
                  <a:pt x="256159" y="104012"/>
                </a:lnTo>
                <a:lnTo>
                  <a:pt x="257556" y="109982"/>
                </a:lnTo>
                <a:lnTo>
                  <a:pt x="259334" y="122300"/>
                </a:lnTo>
                <a:lnTo>
                  <a:pt x="259683" y="127888"/>
                </a:lnTo>
                <a:lnTo>
                  <a:pt x="259683" y="141859"/>
                </a:lnTo>
                <a:lnTo>
                  <a:pt x="247776" y="188595"/>
                </a:lnTo>
                <a:lnTo>
                  <a:pt x="244729" y="193675"/>
                </a:lnTo>
                <a:lnTo>
                  <a:pt x="241681" y="198882"/>
                </a:lnTo>
                <a:lnTo>
                  <a:pt x="238506" y="204088"/>
                </a:lnTo>
                <a:lnTo>
                  <a:pt x="235204" y="209042"/>
                </a:lnTo>
                <a:lnTo>
                  <a:pt x="227584" y="218186"/>
                </a:lnTo>
                <a:lnTo>
                  <a:pt x="223393" y="222250"/>
                </a:lnTo>
                <a:lnTo>
                  <a:pt x="219201" y="226441"/>
                </a:lnTo>
                <a:lnTo>
                  <a:pt x="183896" y="248920"/>
                </a:lnTo>
                <a:lnTo>
                  <a:pt x="160527" y="256032"/>
                </a:lnTo>
                <a:lnTo>
                  <a:pt x="154305" y="257301"/>
                </a:lnTo>
                <a:lnTo>
                  <a:pt x="148082" y="258063"/>
                </a:lnTo>
                <a:lnTo>
                  <a:pt x="141986" y="258445"/>
                </a:lnTo>
                <a:lnTo>
                  <a:pt x="190004" y="258445"/>
                </a:lnTo>
                <a:lnTo>
                  <a:pt x="226695" y="234569"/>
                </a:lnTo>
                <a:lnTo>
                  <a:pt x="244094" y="215519"/>
                </a:lnTo>
                <a:lnTo>
                  <a:pt x="248158" y="210438"/>
                </a:lnTo>
                <a:lnTo>
                  <a:pt x="251460" y="204850"/>
                </a:lnTo>
                <a:lnTo>
                  <a:pt x="254889" y="199136"/>
                </a:lnTo>
                <a:lnTo>
                  <a:pt x="257937" y="193294"/>
                </a:lnTo>
                <a:lnTo>
                  <a:pt x="269621" y="155448"/>
                </a:lnTo>
                <a:lnTo>
                  <a:pt x="271272" y="135000"/>
                </a:lnTo>
                <a:lnTo>
                  <a:pt x="271018" y="127888"/>
                </a:lnTo>
                <a:lnTo>
                  <a:pt x="262890" y="88519"/>
                </a:lnTo>
                <a:lnTo>
                  <a:pt x="251460" y="65150"/>
                </a:lnTo>
                <a:lnTo>
                  <a:pt x="248158" y="59562"/>
                </a:lnTo>
                <a:lnTo>
                  <a:pt x="221742" y="30734"/>
                </a:lnTo>
                <a:lnTo>
                  <a:pt x="194183" y="13081"/>
                </a:lnTo>
                <a:lnTo>
                  <a:pt x="189706" y="11175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60335" y="4309871"/>
            <a:ext cx="123825" cy="88900"/>
          </a:xfrm>
          <a:custGeom>
            <a:avLst/>
            <a:gdLst/>
            <a:ahLst/>
            <a:cxnLst/>
            <a:rect l="l" t="t" r="r" b="b"/>
            <a:pathLst>
              <a:path w="123825" h="88900">
                <a:moveTo>
                  <a:pt x="6731" y="49910"/>
                </a:moveTo>
                <a:lnTo>
                  <a:pt x="4572" y="49910"/>
                </a:lnTo>
                <a:lnTo>
                  <a:pt x="3556" y="50164"/>
                </a:lnTo>
                <a:lnTo>
                  <a:pt x="2540" y="50672"/>
                </a:lnTo>
                <a:lnTo>
                  <a:pt x="1524" y="51307"/>
                </a:lnTo>
                <a:lnTo>
                  <a:pt x="1016" y="52323"/>
                </a:lnTo>
                <a:lnTo>
                  <a:pt x="381" y="53212"/>
                </a:lnTo>
                <a:lnTo>
                  <a:pt x="254" y="54228"/>
                </a:lnTo>
                <a:lnTo>
                  <a:pt x="0" y="55244"/>
                </a:lnTo>
                <a:lnTo>
                  <a:pt x="254" y="56387"/>
                </a:lnTo>
                <a:lnTo>
                  <a:pt x="381" y="57403"/>
                </a:lnTo>
                <a:lnTo>
                  <a:pt x="1016" y="58292"/>
                </a:lnTo>
                <a:lnTo>
                  <a:pt x="1524" y="59181"/>
                </a:lnTo>
                <a:lnTo>
                  <a:pt x="29718" y="86867"/>
                </a:lnTo>
                <a:lnTo>
                  <a:pt x="30734" y="87629"/>
                </a:lnTo>
                <a:lnTo>
                  <a:pt x="31750" y="88010"/>
                </a:lnTo>
                <a:lnTo>
                  <a:pt x="32639" y="88391"/>
                </a:lnTo>
                <a:lnTo>
                  <a:pt x="34671" y="88391"/>
                </a:lnTo>
                <a:lnTo>
                  <a:pt x="35687" y="88137"/>
                </a:lnTo>
                <a:lnTo>
                  <a:pt x="36703" y="87629"/>
                </a:lnTo>
                <a:lnTo>
                  <a:pt x="37465" y="86994"/>
                </a:lnTo>
                <a:lnTo>
                  <a:pt x="50164" y="75310"/>
                </a:lnTo>
                <a:lnTo>
                  <a:pt x="33909" y="75310"/>
                </a:lnTo>
                <a:lnTo>
                  <a:pt x="9652" y="51307"/>
                </a:lnTo>
                <a:lnTo>
                  <a:pt x="8890" y="50672"/>
                </a:lnTo>
                <a:lnTo>
                  <a:pt x="7747" y="50164"/>
                </a:lnTo>
                <a:lnTo>
                  <a:pt x="6731" y="49910"/>
                </a:lnTo>
                <a:close/>
              </a:path>
              <a:path w="123825" h="88900">
                <a:moveTo>
                  <a:pt x="119125" y="0"/>
                </a:moveTo>
                <a:lnTo>
                  <a:pt x="117094" y="0"/>
                </a:lnTo>
                <a:lnTo>
                  <a:pt x="115950" y="253"/>
                </a:lnTo>
                <a:lnTo>
                  <a:pt x="114935" y="761"/>
                </a:lnTo>
                <a:lnTo>
                  <a:pt x="114173" y="1396"/>
                </a:lnTo>
                <a:lnTo>
                  <a:pt x="33909" y="75310"/>
                </a:lnTo>
                <a:lnTo>
                  <a:pt x="50164" y="75310"/>
                </a:lnTo>
                <a:lnTo>
                  <a:pt x="121666" y="9525"/>
                </a:lnTo>
                <a:lnTo>
                  <a:pt x="122428" y="8762"/>
                </a:lnTo>
                <a:lnTo>
                  <a:pt x="123063" y="7746"/>
                </a:lnTo>
                <a:lnTo>
                  <a:pt x="123190" y="6857"/>
                </a:lnTo>
                <a:lnTo>
                  <a:pt x="123444" y="5841"/>
                </a:lnTo>
                <a:lnTo>
                  <a:pt x="123444" y="4698"/>
                </a:lnTo>
                <a:lnTo>
                  <a:pt x="123063" y="3682"/>
                </a:lnTo>
                <a:lnTo>
                  <a:pt x="122682" y="2793"/>
                </a:lnTo>
                <a:lnTo>
                  <a:pt x="122047" y="1523"/>
                </a:lnTo>
                <a:lnTo>
                  <a:pt x="121031" y="1015"/>
                </a:lnTo>
                <a:lnTo>
                  <a:pt x="120015" y="380"/>
                </a:lnTo>
                <a:lnTo>
                  <a:pt x="119125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87183" y="4218432"/>
            <a:ext cx="271780" cy="271780"/>
          </a:xfrm>
          <a:custGeom>
            <a:avLst/>
            <a:gdLst/>
            <a:ahLst/>
            <a:cxnLst/>
            <a:rect l="l" t="t" r="r" b="b"/>
            <a:pathLst>
              <a:path w="271779" h="271779">
                <a:moveTo>
                  <a:pt x="142494" y="0"/>
                </a:moveTo>
                <a:lnTo>
                  <a:pt x="128524" y="0"/>
                </a:lnTo>
                <a:lnTo>
                  <a:pt x="121539" y="635"/>
                </a:lnTo>
                <a:lnTo>
                  <a:pt x="82804" y="10541"/>
                </a:lnTo>
                <a:lnTo>
                  <a:pt x="65277" y="19812"/>
                </a:lnTo>
                <a:lnTo>
                  <a:pt x="59690" y="23114"/>
                </a:lnTo>
                <a:lnTo>
                  <a:pt x="30734" y="49276"/>
                </a:lnTo>
                <a:lnTo>
                  <a:pt x="10541" y="82804"/>
                </a:lnTo>
                <a:lnTo>
                  <a:pt x="635" y="121793"/>
                </a:lnTo>
                <a:lnTo>
                  <a:pt x="0" y="135763"/>
                </a:lnTo>
                <a:lnTo>
                  <a:pt x="254" y="142748"/>
                </a:lnTo>
                <a:lnTo>
                  <a:pt x="8127" y="182245"/>
                </a:lnTo>
                <a:lnTo>
                  <a:pt x="26797" y="216789"/>
                </a:lnTo>
                <a:lnTo>
                  <a:pt x="54483" y="244475"/>
                </a:lnTo>
                <a:lnTo>
                  <a:pt x="89026" y="263144"/>
                </a:lnTo>
                <a:lnTo>
                  <a:pt x="128524" y="271272"/>
                </a:lnTo>
                <a:lnTo>
                  <a:pt x="142494" y="271272"/>
                </a:lnTo>
                <a:lnTo>
                  <a:pt x="181991" y="263144"/>
                </a:lnTo>
                <a:lnTo>
                  <a:pt x="189635" y="260096"/>
                </a:lnTo>
                <a:lnTo>
                  <a:pt x="135509" y="260096"/>
                </a:lnTo>
                <a:lnTo>
                  <a:pt x="129159" y="259842"/>
                </a:lnTo>
                <a:lnTo>
                  <a:pt x="87249" y="250317"/>
                </a:lnTo>
                <a:lnTo>
                  <a:pt x="51943" y="227711"/>
                </a:lnTo>
                <a:lnTo>
                  <a:pt x="26162" y="194818"/>
                </a:lnTo>
                <a:lnTo>
                  <a:pt x="12573" y="154559"/>
                </a:lnTo>
                <a:lnTo>
                  <a:pt x="11175" y="135763"/>
                </a:lnTo>
                <a:lnTo>
                  <a:pt x="11430" y="129159"/>
                </a:lnTo>
                <a:lnTo>
                  <a:pt x="20955" y="87249"/>
                </a:lnTo>
                <a:lnTo>
                  <a:pt x="43561" y="51943"/>
                </a:lnTo>
                <a:lnTo>
                  <a:pt x="76200" y="26289"/>
                </a:lnTo>
                <a:lnTo>
                  <a:pt x="116586" y="12573"/>
                </a:lnTo>
                <a:lnTo>
                  <a:pt x="135509" y="11176"/>
                </a:lnTo>
                <a:lnTo>
                  <a:pt x="189635" y="11176"/>
                </a:lnTo>
                <a:lnTo>
                  <a:pt x="188214" y="10541"/>
                </a:lnTo>
                <a:lnTo>
                  <a:pt x="149351" y="635"/>
                </a:lnTo>
                <a:lnTo>
                  <a:pt x="142494" y="0"/>
                </a:lnTo>
                <a:close/>
              </a:path>
              <a:path w="271779" h="271779">
                <a:moveTo>
                  <a:pt x="189635" y="11176"/>
                </a:moveTo>
                <a:lnTo>
                  <a:pt x="135509" y="11176"/>
                </a:lnTo>
                <a:lnTo>
                  <a:pt x="141986" y="11430"/>
                </a:lnTo>
                <a:lnTo>
                  <a:pt x="148082" y="11811"/>
                </a:lnTo>
                <a:lnTo>
                  <a:pt x="189484" y="23495"/>
                </a:lnTo>
                <a:lnTo>
                  <a:pt x="227584" y="51943"/>
                </a:lnTo>
                <a:lnTo>
                  <a:pt x="250063" y="87249"/>
                </a:lnTo>
                <a:lnTo>
                  <a:pt x="259676" y="128524"/>
                </a:lnTo>
                <a:lnTo>
                  <a:pt x="259676" y="142748"/>
                </a:lnTo>
                <a:lnTo>
                  <a:pt x="247776" y="189611"/>
                </a:lnTo>
                <a:lnTo>
                  <a:pt x="219201" y="227711"/>
                </a:lnTo>
                <a:lnTo>
                  <a:pt x="183896" y="250317"/>
                </a:lnTo>
                <a:lnTo>
                  <a:pt x="141986" y="259842"/>
                </a:lnTo>
                <a:lnTo>
                  <a:pt x="135509" y="260096"/>
                </a:lnTo>
                <a:lnTo>
                  <a:pt x="189635" y="260096"/>
                </a:lnTo>
                <a:lnTo>
                  <a:pt x="226695" y="235966"/>
                </a:lnTo>
                <a:lnTo>
                  <a:pt x="244094" y="216789"/>
                </a:lnTo>
                <a:lnTo>
                  <a:pt x="248158" y="211582"/>
                </a:lnTo>
                <a:lnTo>
                  <a:pt x="265049" y="176022"/>
                </a:lnTo>
                <a:lnTo>
                  <a:pt x="271272" y="135763"/>
                </a:lnTo>
                <a:lnTo>
                  <a:pt x="271018" y="128524"/>
                </a:lnTo>
                <a:lnTo>
                  <a:pt x="262890" y="89027"/>
                </a:lnTo>
                <a:lnTo>
                  <a:pt x="251460" y="65532"/>
                </a:lnTo>
                <a:lnTo>
                  <a:pt x="248158" y="59944"/>
                </a:lnTo>
                <a:lnTo>
                  <a:pt x="221742" y="30988"/>
                </a:lnTo>
                <a:lnTo>
                  <a:pt x="194183" y="13208"/>
                </a:lnTo>
                <a:lnTo>
                  <a:pt x="189635" y="11176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30668" y="1155191"/>
            <a:ext cx="3781425" cy="0"/>
          </a:xfrm>
          <a:custGeom>
            <a:avLst/>
            <a:gdLst/>
            <a:ahLst/>
            <a:cxnLst/>
            <a:rect l="l" t="t" r="r" b="b"/>
            <a:pathLst>
              <a:path w="3781425">
                <a:moveTo>
                  <a:pt x="0" y="0"/>
                </a:moveTo>
                <a:lnTo>
                  <a:pt x="3780916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30668" y="1749551"/>
            <a:ext cx="3781425" cy="0"/>
          </a:xfrm>
          <a:custGeom>
            <a:avLst/>
            <a:gdLst/>
            <a:ahLst/>
            <a:cxnLst/>
            <a:rect l="l" t="t" r="r" b="b"/>
            <a:pathLst>
              <a:path w="3781425">
                <a:moveTo>
                  <a:pt x="0" y="0"/>
                </a:moveTo>
                <a:lnTo>
                  <a:pt x="3780916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30668" y="2343911"/>
            <a:ext cx="3781425" cy="0"/>
          </a:xfrm>
          <a:custGeom>
            <a:avLst/>
            <a:gdLst/>
            <a:ahLst/>
            <a:cxnLst/>
            <a:rect l="l" t="t" r="r" b="b"/>
            <a:pathLst>
              <a:path w="3781425">
                <a:moveTo>
                  <a:pt x="0" y="0"/>
                </a:moveTo>
                <a:lnTo>
                  <a:pt x="3780916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30668" y="2939795"/>
            <a:ext cx="3781425" cy="0"/>
          </a:xfrm>
          <a:custGeom>
            <a:avLst/>
            <a:gdLst/>
            <a:ahLst/>
            <a:cxnLst/>
            <a:rect l="l" t="t" r="r" b="b"/>
            <a:pathLst>
              <a:path w="3781425">
                <a:moveTo>
                  <a:pt x="0" y="0"/>
                </a:moveTo>
                <a:lnTo>
                  <a:pt x="3780916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30668" y="3794759"/>
            <a:ext cx="3781425" cy="0"/>
          </a:xfrm>
          <a:custGeom>
            <a:avLst/>
            <a:gdLst/>
            <a:ahLst/>
            <a:cxnLst/>
            <a:rect l="l" t="t" r="r" b="b"/>
            <a:pathLst>
              <a:path w="3781425">
                <a:moveTo>
                  <a:pt x="0" y="0"/>
                </a:moveTo>
                <a:lnTo>
                  <a:pt x="3780916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30668" y="4913376"/>
            <a:ext cx="3781425" cy="0"/>
          </a:xfrm>
          <a:custGeom>
            <a:avLst/>
            <a:gdLst/>
            <a:ahLst/>
            <a:cxnLst/>
            <a:rect l="l" t="t" r="r" b="b"/>
            <a:pathLst>
              <a:path w="3781425">
                <a:moveTo>
                  <a:pt x="0" y="0"/>
                </a:moveTo>
                <a:lnTo>
                  <a:pt x="3780916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6091" y="5907023"/>
            <a:ext cx="396239" cy="5577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72909">
              <a:lnSpc>
                <a:spcPct val="100000"/>
              </a:lnSpc>
            </a:pPr>
            <a:r>
              <a:t>No</a:t>
            </a:r>
            <a:r>
              <a:rPr spc="-5"/>
              <a:t>n</a:t>
            </a:r>
            <a:r>
              <a:rPr spc="-10"/>
              <a:t>-</a:t>
            </a:r>
            <a:r>
              <a:t>D</a:t>
            </a:r>
            <a:r>
              <a:rPr spc="-5"/>
              <a:t>r</a:t>
            </a:r>
            <a:r>
              <a:rPr spc="-10"/>
              <a:t>u</a:t>
            </a:r>
            <a:r>
              <a:t>g </a:t>
            </a:r>
            <a:r>
              <a:rPr spc="-10"/>
              <a:t>T</a:t>
            </a:r>
            <a:r>
              <a:t>h</a:t>
            </a:r>
            <a:r>
              <a:rPr spc="-10"/>
              <a:t>e</a:t>
            </a:r>
            <a:r>
              <a:rPr spc="-45"/>
              <a:t>r</a:t>
            </a:r>
            <a:r>
              <a:t>a</a:t>
            </a:r>
            <a:r>
              <a:rPr spc="-20"/>
              <a:t>p</a:t>
            </a:r>
            <a:r>
              <a:t>y</a:t>
            </a:r>
          </a:p>
          <a:p>
            <a:pPr marL="469900">
              <a:lnSpc>
                <a:spcPct val="100000"/>
              </a:lnSpc>
              <a:spcBef>
                <a:spcPts val="12"/>
              </a:spcBef>
            </a:pPr>
            <a:endParaRPr sz="1400">
              <a:latin typeface="Times New Roman"/>
              <a:cs typeface="Times New Roman"/>
            </a:endParaRPr>
          </a:p>
          <a:p>
            <a:pPr marL="6772909" marR="280670">
              <a:lnSpc>
                <a:spcPct val="100000"/>
              </a:lnSpc>
            </a:pPr>
            <a:r>
              <a:t>M</a:t>
            </a:r>
            <a:r>
              <a:rPr spc="-40"/>
              <a:t>a</a:t>
            </a:r>
            <a:r>
              <a:t>y </a:t>
            </a:r>
            <a:r>
              <a:rPr spc="-35"/>
              <a:t>r</a:t>
            </a:r>
            <a:r>
              <a:rPr spc="-10"/>
              <a:t>e</a:t>
            </a:r>
            <a:r>
              <a:t>sult</a:t>
            </a:r>
            <a:r>
              <a:rPr spc="-15"/>
              <a:t> </a:t>
            </a:r>
            <a:r>
              <a:t>in a</a:t>
            </a:r>
            <a:r>
              <a:rPr spc="-5"/>
              <a:t> </a:t>
            </a:r>
            <a:r>
              <a:rPr spc="-30"/>
              <a:t>r</a:t>
            </a:r>
            <a:r>
              <a:rPr spc="-10"/>
              <a:t>e</a:t>
            </a:r>
            <a:r>
              <a:t>d</a:t>
            </a:r>
            <a:r>
              <a:rPr spc="-10"/>
              <a:t>u</a:t>
            </a:r>
            <a:r>
              <a:rPr spc="-5"/>
              <a:t>c</a:t>
            </a:r>
            <a:r>
              <a:rPr spc="-10"/>
              <a:t>t</a:t>
            </a:r>
            <a:r>
              <a:t>ion</a:t>
            </a:r>
            <a:r>
              <a:rPr spc="5"/>
              <a:t> </a:t>
            </a:r>
            <a:r>
              <a:t>of</a:t>
            </a:r>
            <a:r>
              <a:rPr spc="-5"/>
              <a:t> </a:t>
            </a:r>
            <a:r>
              <a:rPr spc="-10"/>
              <a:t>o</a:t>
            </a:r>
            <a:r>
              <a:rPr spc="-45"/>
              <a:t>r</a:t>
            </a:r>
            <a:r>
              <a:t>al</a:t>
            </a:r>
            <a:r>
              <a:rPr spc="-15"/>
              <a:t> </a:t>
            </a:r>
            <a:r>
              <a:t>d</a:t>
            </a:r>
            <a:r>
              <a:rPr spc="-10"/>
              <a:t>r</a:t>
            </a:r>
            <a:r>
              <a:t>u</a:t>
            </a:r>
            <a:r>
              <a:rPr spc="-10"/>
              <a:t>g</a:t>
            </a:r>
            <a:r>
              <a:t>s and</a:t>
            </a:r>
            <a:r>
              <a:rPr spc="-10"/>
              <a:t> </a:t>
            </a:r>
            <a:r>
              <a:t>t</a:t>
            </a:r>
            <a:r>
              <a:rPr spc="-10"/>
              <a:t>he</a:t>
            </a:r>
            <a:r>
              <a:t>ir</a:t>
            </a:r>
            <a:r>
              <a:rPr spc="-5"/>
              <a:t> </a:t>
            </a:r>
            <a:r>
              <a:t>side</a:t>
            </a:r>
            <a:r>
              <a:rPr spc="-30"/>
              <a:t> </a:t>
            </a:r>
            <a:r>
              <a:rPr spc="-20"/>
              <a:t>e</a:t>
            </a:r>
            <a:r>
              <a:rPr spc="-5"/>
              <a:t>f</a:t>
            </a:r>
            <a:r>
              <a:rPr spc="-25"/>
              <a:t>f</a:t>
            </a:r>
            <a:r>
              <a:rPr spc="-10"/>
              <a:t>e</a:t>
            </a:r>
            <a:r>
              <a:rPr spc="-5"/>
              <a:t>c</a:t>
            </a:r>
            <a:r>
              <a:rPr spc="-10"/>
              <a:t>t</a:t>
            </a:r>
            <a:r>
              <a:t>s</a:t>
            </a:r>
          </a:p>
          <a:p>
            <a:pPr marL="6772909" marR="280035">
              <a:lnSpc>
                <a:spcPct val="100000"/>
              </a:lnSpc>
              <a:spcBef>
                <a:spcPts val="610"/>
              </a:spcBef>
            </a:pPr>
            <a:r>
              <a:rPr spc="-5"/>
              <a:t>C</a:t>
            </a:r>
            <a:r>
              <a:rPr spc="-10"/>
              <a:t>o</a:t>
            </a:r>
            <a:r>
              <a:rPr spc="-15"/>
              <a:t>v</a:t>
            </a:r>
            <a:r>
              <a:rPr spc="-10"/>
              <a:t>e</a:t>
            </a:r>
            <a:r>
              <a:rPr spc="-30"/>
              <a:t>r</a:t>
            </a:r>
            <a:r>
              <a:rPr spc="-10"/>
              <a:t>e</a:t>
            </a:r>
            <a:r>
              <a:t>d</a:t>
            </a:r>
            <a:r>
              <a:rPr spc="-15"/>
              <a:t> b</a:t>
            </a:r>
            <a:r>
              <a:t>y</a:t>
            </a:r>
            <a:r>
              <a:rPr spc="5"/>
              <a:t> </a:t>
            </a:r>
            <a:r>
              <a:t>mo</a:t>
            </a:r>
            <a:r>
              <a:rPr spc="-25"/>
              <a:t>s</a:t>
            </a:r>
            <a:r>
              <a:t>t</a:t>
            </a:r>
            <a:r>
              <a:rPr spc="-15"/>
              <a:t> </a:t>
            </a:r>
            <a:r>
              <a:t>insu</a:t>
            </a:r>
            <a:r>
              <a:rPr spc="-45"/>
              <a:t>r</a:t>
            </a:r>
            <a:r>
              <a:t>an</a:t>
            </a:r>
            <a:r>
              <a:rPr spc="-10"/>
              <a:t>c</a:t>
            </a:r>
            <a:r>
              <a:t>e</a:t>
            </a:r>
            <a:r>
              <a:rPr spc="-20"/>
              <a:t> </a:t>
            </a:r>
            <a:r>
              <a:t>pla</a:t>
            </a:r>
            <a:r>
              <a:rPr spc="-10"/>
              <a:t>n</a:t>
            </a:r>
            <a:r>
              <a:t>s, in</a:t>
            </a:r>
            <a:r>
              <a:rPr spc="-10"/>
              <a:t>c</a:t>
            </a:r>
            <a:r>
              <a:t>lu</a:t>
            </a:r>
            <a:r>
              <a:rPr spc="-5"/>
              <a:t>d</a:t>
            </a:r>
            <a:r>
              <a:t>ing</a:t>
            </a:r>
            <a:r>
              <a:rPr spc="-20"/>
              <a:t> </a:t>
            </a:r>
            <a:r>
              <a:t>M</a:t>
            </a:r>
            <a:r>
              <a:rPr spc="-10"/>
              <a:t>e</a:t>
            </a:r>
            <a:r>
              <a:t>di</a:t>
            </a:r>
            <a:r>
              <a:rPr spc="-20"/>
              <a:t>c</a:t>
            </a:r>
            <a:r>
              <a:t>a</a:t>
            </a:r>
            <a:r>
              <a:rPr spc="-35"/>
              <a:t>r</a:t>
            </a:r>
            <a:r>
              <a:t>e</a:t>
            </a:r>
            <a:r>
              <a:rPr spc="-5"/>
              <a:t> </a:t>
            </a:r>
            <a:r>
              <a:t>and</a:t>
            </a:r>
            <a:r>
              <a:rPr spc="-10"/>
              <a:t> </a:t>
            </a:r>
            <a:r>
              <a:rPr spc="5">
                <a:latin typeface="Calibri"/>
                <a:cs typeface="Calibri"/>
              </a:rPr>
              <a:t>m</a:t>
            </a:r>
            <a:r>
              <a:rPr>
                <a:latin typeface="Calibri"/>
                <a:cs typeface="Calibri"/>
              </a:rPr>
              <a:t>o</a:t>
            </a:r>
            <a:r>
              <a:rPr spc="-25">
                <a:latin typeface="Calibri"/>
                <a:cs typeface="Calibri"/>
              </a:rPr>
              <a:t>s</a:t>
            </a:r>
            <a:r>
              <a:rPr>
                <a:latin typeface="Calibri"/>
                <a:cs typeface="Calibri"/>
              </a:rPr>
              <a:t>t</a:t>
            </a:r>
            <a:r>
              <a:rPr spc="-20">
                <a:latin typeface="Calibri"/>
                <a:cs typeface="Calibri"/>
              </a:rPr>
              <a:t> </a:t>
            </a:r>
            <a:r>
              <a:rPr spc="-15">
                <a:latin typeface="Calibri"/>
                <a:cs typeface="Calibri"/>
              </a:rPr>
              <a:t>w</a:t>
            </a:r>
            <a:r>
              <a:rPr>
                <a:latin typeface="Calibri"/>
                <a:cs typeface="Calibri"/>
              </a:rPr>
              <a:t>o</a:t>
            </a:r>
            <a:r>
              <a:rPr spc="-15">
                <a:latin typeface="Calibri"/>
                <a:cs typeface="Calibri"/>
              </a:rPr>
              <a:t>r</a:t>
            </a:r>
            <a:r>
              <a:rPr spc="-50">
                <a:latin typeface="Calibri"/>
                <a:cs typeface="Calibri"/>
              </a:rPr>
              <a:t>k</a:t>
            </a:r>
            <a:r>
              <a:rPr spc="-10">
                <a:latin typeface="Calibri"/>
                <a:cs typeface="Calibri"/>
              </a:rPr>
              <a:t>e</a:t>
            </a:r>
            <a:r>
              <a:rPr spc="-30">
                <a:latin typeface="Calibri"/>
                <a:cs typeface="Calibri"/>
              </a:rPr>
              <a:t>r</a:t>
            </a:r>
            <a:r>
              <a:rPr>
                <a:latin typeface="Calibri"/>
                <a:cs typeface="Calibri"/>
              </a:rPr>
              <a:t>s’ </a:t>
            </a:r>
            <a:r>
              <a:rPr spc="-20"/>
              <a:t>c</a:t>
            </a:r>
            <a:r>
              <a:t>omp</a:t>
            </a:r>
            <a:r>
              <a:rPr spc="-10"/>
              <a:t>e</a:t>
            </a:r>
            <a:r>
              <a:t>ns</a:t>
            </a:r>
            <a:r>
              <a:rPr spc="-15"/>
              <a:t>a</a:t>
            </a:r>
            <a:r>
              <a:t>ti</a:t>
            </a:r>
            <a:r>
              <a:rPr spc="-10"/>
              <a:t>o</a:t>
            </a:r>
            <a:r>
              <a:t>n</a:t>
            </a:r>
            <a:r>
              <a:rPr spc="-15"/>
              <a:t> </a:t>
            </a:r>
            <a:r>
              <a:t>p</a:t>
            </a:r>
            <a:r>
              <a:rPr spc="-35"/>
              <a:t>r</a:t>
            </a:r>
            <a:r>
              <a:t>o</a:t>
            </a:r>
            <a:r>
              <a:rPr spc="-10"/>
              <a:t>g</a:t>
            </a:r>
            <a:r>
              <a:rPr spc="-45"/>
              <a:t>r</a:t>
            </a:r>
            <a:r>
              <a:t>ams</a:t>
            </a:r>
          </a:p>
          <a:p>
            <a:pPr marL="469900">
              <a:lnSpc>
                <a:spcPct val="100000"/>
              </a:lnSpc>
              <a:spcBef>
                <a:spcPts val="29"/>
              </a:spcBef>
            </a:pPr>
            <a:endParaRPr sz="2300">
              <a:latin typeface="Times New Roman"/>
              <a:cs typeface="Times New Roman"/>
            </a:endParaRPr>
          </a:p>
          <a:p>
            <a:pPr marL="6772909" marR="5080">
              <a:lnSpc>
                <a:spcPct val="100000"/>
              </a:lnSpc>
            </a:pPr>
            <a:r>
              <a:t>N</a:t>
            </a:r>
            <a:r>
              <a:rPr spc="-15"/>
              <a:t>e</a:t>
            </a:r>
            <a:r>
              <a:t>w</a:t>
            </a:r>
            <a:r>
              <a:rPr spc="-10"/>
              <a:t> </a:t>
            </a:r>
            <a:r>
              <a:t>imp</a:t>
            </a:r>
            <a:r>
              <a:rPr spc="-35"/>
              <a:t>r</a:t>
            </a:r>
            <a:r>
              <a:t>o</a:t>
            </a:r>
            <a:r>
              <a:rPr spc="-20"/>
              <a:t>v</a:t>
            </a:r>
            <a:r>
              <a:rPr spc="-10"/>
              <a:t>e</a:t>
            </a:r>
            <a:r>
              <a:t>m</a:t>
            </a:r>
            <a:r>
              <a:rPr spc="-10"/>
              <a:t>e</a:t>
            </a:r>
            <a:r>
              <a:rPr spc="-15"/>
              <a:t>n</a:t>
            </a:r>
            <a:r>
              <a:t>ts</a:t>
            </a:r>
            <a:r>
              <a:rPr spc="-40"/>
              <a:t> </a:t>
            </a:r>
            <a:r>
              <a:t>in </a:t>
            </a:r>
            <a:r>
              <a:rPr spc="-35"/>
              <a:t>t</a:t>
            </a:r>
            <a:r>
              <a:rPr spc="-10"/>
              <a:t>e</a:t>
            </a:r>
            <a:r>
              <a:rPr spc="-5"/>
              <a:t>c</a:t>
            </a:r>
            <a:r>
              <a:rPr spc="-10"/>
              <a:t>h</a:t>
            </a:r>
            <a:r>
              <a:t>n</a:t>
            </a:r>
            <a:r>
              <a:rPr spc="-10"/>
              <a:t>o</a:t>
            </a:r>
            <a:r>
              <a:t>lo</a:t>
            </a:r>
            <a:r>
              <a:rPr spc="-10"/>
              <a:t>g</a:t>
            </a:r>
            <a:r>
              <a:t>y</a:t>
            </a:r>
            <a:r>
              <a:rPr spc="-20"/>
              <a:t> </a:t>
            </a:r>
            <a:r>
              <a:t>h</a:t>
            </a:r>
            <a:r>
              <a:rPr spc="-30"/>
              <a:t>a</a:t>
            </a:r>
            <a:r>
              <a:rPr spc="-15"/>
              <a:t>v</a:t>
            </a:r>
            <a:r>
              <a:t>e d</a:t>
            </a:r>
            <a:r>
              <a:rPr spc="-50"/>
              <a:t>r</a:t>
            </a:r>
            <a:r>
              <a:t>am</a:t>
            </a:r>
            <a:r>
              <a:rPr spc="-10"/>
              <a:t>a</a:t>
            </a:r>
            <a:r>
              <a:t>ti</a:t>
            </a:r>
            <a:r>
              <a:rPr spc="-20"/>
              <a:t>c</a:t>
            </a:r>
            <a:r>
              <a:t>ally</a:t>
            </a:r>
            <a:r>
              <a:rPr spc="-45"/>
              <a:t> </a:t>
            </a:r>
            <a:r>
              <a:t>imp</a:t>
            </a:r>
            <a:r>
              <a:rPr spc="-35"/>
              <a:t>r</a:t>
            </a:r>
            <a:r>
              <a:t>o</a:t>
            </a:r>
            <a:r>
              <a:rPr spc="-20"/>
              <a:t>v</a:t>
            </a:r>
            <a:r>
              <a:rPr spc="-10"/>
              <a:t>e</a:t>
            </a:r>
            <a:r>
              <a:t>d</a:t>
            </a:r>
            <a:r>
              <a:rPr spc="-15"/>
              <a:t> </a:t>
            </a:r>
            <a:r>
              <a:t>p</a:t>
            </a:r>
            <a:r>
              <a:rPr spc="-20"/>
              <a:t>a</a:t>
            </a:r>
            <a:r>
              <a:t>ti</a:t>
            </a:r>
            <a:r>
              <a:rPr spc="-10"/>
              <a:t>e</a:t>
            </a:r>
            <a:r>
              <a:rPr spc="-15"/>
              <a:t>n</a:t>
            </a:r>
            <a:r>
              <a:t>t</a:t>
            </a:r>
            <a:r>
              <a:rPr spc="-30"/>
              <a:t> </a:t>
            </a:r>
            <a:r>
              <a:t>o</a:t>
            </a:r>
            <a:r>
              <a:rPr spc="-10"/>
              <a:t>u</a:t>
            </a:r>
            <a:r>
              <a:rPr spc="-30"/>
              <a:t>t</a:t>
            </a:r>
            <a:r>
              <a:rPr spc="-20"/>
              <a:t>c</a:t>
            </a:r>
            <a:r>
              <a:t>omes.</a:t>
            </a:r>
          </a:p>
          <a:p>
            <a:pPr marL="469900">
              <a:lnSpc>
                <a:spcPct val="100000"/>
              </a:lnSpc>
            </a:pPr>
            <a:endParaRPr/>
          </a:p>
          <a:p>
            <a:pPr marL="469900">
              <a:lnSpc>
                <a:spcPct val="100000"/>
              </a:lnSpc>
              <a:spcBef>
                <a:spcPts val="47"/>
              </a:spcBef>
            </a:pPr>
            <a:endParaRPr sz="1350">
              <a:latin typeface="Times New Roman"/>
              <a:cs typeface="Times New Roman"/>
            </a:endParaRPr>
          </a:p>
          <a:p>
            <a:pPr marL="6772909">
              <a:lnSpc>
                <a:spcPct val="100000"/>
              </a:lnSpc>
            </a:pPr>
            <a:r>
              <a:rPr sz="1800" b="0" spc="-10">
                <a:solidFill>
                  <a:srgbClr val="4DC7EA"/>
                </a:solidFill>
                <a:latin typeface="Calibri"/>
                <a:cs typeface="Calibri"/>
              </a:rPr>
              <a:t>As </a:t>
            </a:r>
            <a:r>
              <a:rPr sz="1800" b="0">
                <a:solidFill>
                  <a:srgbClr val="4DC7EA"/>
                </a:solidFill>
                <a:latin typeface="Calibri"/>
                <a:cs typeface="Calibri"/>
              </a:rPr>
              <a:t>w</a:t>
            </a:r>
            <a:r>
              <a:rPr sz="1800" b="0" spc="-10">
                <a:solidFill>
                  <a:srgbClr val="4DC7EA"/>
                </a:solidFill>
                <a:latin typeface="Calibri"/>
                <a:cs typeface="Calibri"/>
              </a:rPr>
              <a:t>i</a:t>
            </a:r>
            <a:r>
              <a:rPr sz="1800" b="0">
                <a:solidFill>
                  <a:srgbClr val="4DC7EA"/>
                </a:solidFill>
                <a:latin typeface="Calibri"/>
                <a:cs typeface="Calibri"/>
              </a:rPr>
              <a:t>th</a:t>
            </a:r>
            <a:r>
              <a:rPr sz="1800" b="0" spc="10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1800" b="0">
                <a:solidFill>
                  <a:srgbClr val="4DC7EA"/>
                </a:solidFill>
                <a:latin typeface="Calibri"/>
                <a:cs typeface="Calibri"/>
              </a:rPr>
              <a:t>a</a:t>
            </a:r>
            <a:r>
              <a:rPr sz="1800" b="0" spc="-35">
                <a:solidFill>
                  <a:srgbClr val="4DC7EA"/>
                </a:solidFill>
                <a:latin typeface="Calibri"/>
                <a:cs typeface="Calibri"/>
              </a:rPr>
              <a:t>n</a:t>
            </a:r>
            <a:r>
              <a:rPr sz="1800" b="0" spc="-10">
                <a:solidFill>
                  <a:srgbClr val="4DC7EA"/>
                </a:solidFill>
                <a:latin typeface="Calibri"/>
                <a:cs typeface="Calibri"/>
              </a:rPr>
              <a:t>y</a:t>
            </a:r>
            <a:r>
              <a:rPr sz="1800" b="0" spc="10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1800" b="0" spc="-5">
                <a:solidFill>
                  <a:srgbClr val="4DC7EA"/>
                </a:solidFill>
                <a:latin typeface="Calibri"/>
                <a:cs typeface="Calibri"/>
              </a:rPr>
              <a:t>s</a:t>
            </a:r>
            <a:r>
              <a:rPr sz="1800" b="0">
                <a:solidFill>
                  <a:srgbClr val="4DC7EA"/>
                </a:solidFill>
                <a:latin typeface="Calibri"/>
                <a:cs typeface="Calibri"/>
              </a:rPr>
              <a:t>u</a:t>
            </a:r>
            <a:r>
              <a:rPr sz="1800" b="0" spc="-40">
                <a:solidFill>
                  <a:srgbClr val="4DC7EA"/>
                </a:solidFill>
                <a:latin typeface="Calibri"/>
                <a:cs typeface="Calibri"/>
              </a:rPr>
              <a:t>r</a:t>
            </a:r>
            <a:r>
              <a:rPr sz="1800" b="0" spc="-20">
                <a:solidFill>
                  <a:srgbClr val="4DC7EA"/>
                </a:solidFill>
                <a:latin typeface="Calibri"/>
                <a:cs typeface="Calibri"/>
              </a:rPr>
              <a:t>g</a:t>
            </a:r>
            <a:r>
              <a:rPr sz="1800" b="0" spc="-10">
                <a:solidFill>
                  <a:srgbClr val="4DC7EA"/>
                </a:solidFill>
                <a:latin typeface="Calibri"/>
                <a:cs typeface="Calibri"/>
              </a:rPr>
              <a:t>e</a:t>
            </a:r>
            <a:r>
              <a:rPr sz="1800" b="0" spc="-5">
                <a:solidFill>
                  <a:srgbClr val="4DC7EA"/>
                </a:solidFill>
                <a:latin typeface="Calibri"/>
                <a:cs typeface="Calibri"/>
              </a:rPr>
              <a:t>r</a:t>
            </a:r>
            <a:r>
              <a:rPr sz="1800" b="0" spc="-145">
                <a:solidFill>
                  <a:srgbClr val="4DC7EA"/>
                </a:solidFill>
                <a:latin typeface="Calibri"/>
                <a:cs typeface="Calibri"/>
              </a:rPr>
              <a:t>y</a:t>
            </a:r>
            <a:r>
              <a:rPr sz="1800" b="0" spc="-5">
                <a:solidFill>
                  <a:srgbClr val="4DC7EA"/>
                </a:solidFill>
                <a:latin typeface="Calibri"/>
                <a:cs typeface="Calibri"/>
              </a:rPr>
              <a:t>, </a:t>
            </a:r>
            <a:r>
              <a:rPr sz="1800" b="0" spc="-10">
                <a:solidFill>
                  <a:srgbClr val="4DC7EA"/>
                </a:solidFill>
                <a:latin typeface="Calibri"/>
                <a:cs typeface="Calibri"/>
              </a:rPr>
              <a:t>the</a:t>
            </a:r>
            <a:r>
              <a:rPr sz="1800" b="0" spc="-35">
                <a:solidFill>
                  <a:srgbClr val="4DC7EA"/>
                </a:solidFill>
                <a:latin typeface="Calibri"/>
                <a:cs typeface="Calibri"/>
              </a:rPr>
              <a:t>r</a:t>
            </a:r>
            <a:r>
              <a:rPr sz="1800" b="0" spc="-10">
                <a:solidFill>
                  <a:srgbClr val="4DC7EA"/>
                </a:solidFill>
                <a:latin typeface="Calibri"/>
                <a:cs typeface="Calibri"/>
              </a:rPr>
              <a:t>e</a:t>
            </a:r>
            <a:r>
              <a:rPr sz="1800" b="0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1800" b="0" spc="5">
                <a:solidFill>
                  <a:srgbClr val="4DC7EA"/>
                </a:solidFill>
                <a:latin typeface="Calibri"/>
                <a:cs typeface="Calibri"/>
              </a:rPr>
              <a:t>a</a:t>
            </a:r>
            <a:r>
              <a:rPr sz="1800" b="0" spc="-40">
                <a:solidFill>
                  <a:srgbClr val="4DC7EA"/>
                </a:solidFill>
                <a:latin typeface="Calibri"/>
                <a:cs typeface="Calibri"/>
              </a:rPr>
              <a:t>r</a:t>
            </a:r>
            <a:r>
              <a:rPr sz="1800" b="0" spc="-10">
                <a:solidFill>
                  <a:srgbClr val="4DC7EA"/>
                </a:solidFill>
                <a:latin typeface="Calibri"/>
                <a:cs typeface="Calibri"/>
              </a:rPr>
              <a:t>e</a:t>
            </a:r>
            <a:r>
              <a:rPr sz="1800" b="0" spc="15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1800" b="0">
                <a:solidFill>
                  <a:srgbClr val="4DC7EA"/>
                </a:solidFill>
                <a:latin typeface="Calibri"/>
                <a:cs typeface="Calibri"/>
              </a:rPr>
              <a:t>r</a:t>
            </a:r>
            <a:r>
              <a:rPr sz="1800" b="0" spc="-10">
                <a:solidFill>
                  <a:srgbClr val="4DC7EA"/>
                </a:solidFill>
                <a:latin typeface="Calibri"/>
                <a:cs typeface="Calibri"/>
              </a:rPr>
              <a:t>i</a:t>
            </a:r>
            <a:r>
              <a:rPr sz="1800" b="0" spc="-15">
                <a:solidFill>
                  <a:srgbClr val="4DC7EA"/>
                </a:solidFill>
                <a:latin typeface="Calibri"/>
                <a:cs typeface="Calibri"/>
              </a:rPr>
              <a:t>s</a:t>
            </a:r>
            <a:r>
              <a:rPr sz="1800" b="0" spc="-10">
                <a:solidFill>
                  <a:srgbClr val="4DC7EA"/>
                </a:solidFill>
                <a:latin typeface="Calibri"/>
                <a:cs typeface="Calibri"/>
              </a:rPr>
              <a:t>k </a:t>
            </a:r>
            <a:r>
              <a:rPr sz="1800" b="0" spc="-5">
                <a:solidFill>
                  <a:srgbClr val="4DC7EA"/>
                </a:solidFill>
                <a:latin typeface="Calibri"/>
                <a:cs typeface="Calibri"/>
              </a:rPr>
              <a:t>of</a:t>
            </a:r>
            <a:endParaRPr sz="1800">
              <a:latin typeface="Calibri"/>
              <a:cs typeface="Calibri"/>
            </a:endParaRPr>
          </a:p>
          <a:p>
            <a:pPr marL="482600" indent="6290310">
              <a:lnSpc>
                <a:spcPct val="100000"/>
              </a:lnSpc>
            </a:pPr>
            <a:r>
              <a:rPr sz="1800" b="0" spc="-20">
                <a:solidFill>
                  <a:srgbClr val="4DC7EA"/>
                </a:solidFill>
                <a:latin typeface="Calibri"/>
                <a:cs typeface="Calibri"/>
              </a:rPr>
              <a:t>c</a:t>
            </a:r>
            <a:r>
              <a:rPr sz="1800" b="0" spc="-5">
                <a:solidFill>
                  <a:srgbClr val="4DC7EA"/>
                </a:solidFill>
                <a:latin typeface="Calibri"/>
                <a:cs typeface="Calibri"/>
              </a:rPr>
              <a:t>omp</a:t>
            </a:r>
            <a:r>
              <a:rPr sz="1800" b="0" spc="-10">
                <a:solidFill>
                  <a:srgbClr val="4DC7EA"/>
                </a:solidFill>
                <a:latin typeface="Calibri"/>
                <a:cs typeface="Calibri"/>
              </a:rPr>
              <a:t>li</a:t>
            </a:r>
            <a:r>
              <a:rPr sz="1800" b="0" spc="-20">
                <a:solidFill>
                  <a:srgbClr val="4DC7EA"/>
                </a:solidFill>
                <a:latin typeface="Calibri"/>
                <a:cs typeface="Calibri"/>
              </a:rPr>
              <a:t>c</a:t>
            </a:r>
            <a:r>
              <a:rPr sz="1800" b="0" spc="-15">
                <a:solidFill>
                  <a:srgbClr val="4DC7EA"/>
                </a:solidFill>
                <a:latin typeface="Calibri"/>
                <a:cs typeface="Calibri"/>
              </a:rPr>
              <a:t>a</a:t>
            </a:r>
            <a:r>
              <a:rPr sz="1800" b="0">
                <a:solidFill>
                  <a:srgbClr val="4DC7EA"/>
                </a:solidFill>
                <a:latin typeface="Calibri"/>
                <a:cs typeface="Calibri"/>
              </a:rPr>
              <a:t>t</a:t>
            </a:r>
            <a:r>
              <a:rPr sz="1800" b="0" spc="-10">
                <a:solidFill>
                  <a:srgbClr val="4DC7EA"/>
                </a:solidFill>
                <a:latin typeface="Calibri"/>
                <a:cs typeface="Calibri"/>
              </a:rPr>
              <a:t>i</a:t>
            </a:r>
            <a:r>
              <a:rPr sz="1800" b="0" spc="-5">
                <a:solidFill>
                  <a:srgbClr val="4DC7EA"/>
                </a:solidFill>
                <a:latin typeface="Calibri"/>
                <a:cs typeface="Calibri"/>
              </a:rPr>
              <a:t>ons</a:t>
            </a:r>
            <a:endParaRPr sz="1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38"/>
              </a:spcBef>
            </a:pPr>
            <a:endParaRPr sz="2200">
              <a:latin typeface="Times New Roman"/>
              <a:cs typeface="Times New Roman"/>
            </a:endParaRPr>
          </a:p>
          <a:p>
            <a:pPr marL="482600" marR="5203825">
              <a:lnSpc>
                <a:spcPct val="100000"/>
              </a:lnSpc>
            </a:pP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1600" b="0" spc="-15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1600" b="0" spc="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the</a:t>
            </a:r>
            <a:r>
              <a:rPr sz="1600" b="0" spc="-4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600" b="0" spc="-2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y</a:t>
            </a:r>
            <a:r>
              <a:rPr sz="16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uses</a:t>
            </a:r>
            <a:r>
              <a:rPr sz="1600" b="0" spc="2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an</a:t>
            </a:r>
            <a:r>
              <a:rPr sz="1600" b="0" spc="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5">
                <a:solidFill>
                  <a:srgbClr val="003B70"/>
                </a:solidFill>
                <a:latin typeface="Calibri Light"/>
                <a:cs typeface="Calibri Light"/>
              </a:rPr>
              <a:t>i</a:t>
            </a:r>
            <a:r>
              <a:rPr sz="1600" b="0" spc="-25">
                <a:solidFill>
                  <a:srgbClr val="003B70"/>
                </a:solidFill>
                <a:latin typeface="Calibri Light"/>
                <a:cs typeface="Calibri Light"/>
              </a:rPr>
              <a:t>m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1600" b="0" spc="-15">
                <a:solidFill>
                  <a:srgbClr val="003B70"/>
                </a:solidFill>
                <a:latin typeface="Calibri Light"/>
                <a:cs typeface="Calibri Light"/>
              </a:rPr>
              <a:t>l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600" b="0" spc="-20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1600" b="0" spc="-35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able</a:t>
            </a:r>
            <a:r>
              <a:rPr sz="16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pu</a:t>
            </a:r>
            <a:r>
              <a:rPr sz="1600" b="0" spc="-15">
                <a:solidFill>
                  <a:srgbClr val="003B70"/>
                </a:solidFill>
                <a:latin typeface="Calibri Light"/>
                <a:cs typeface="Calibri Light"/>
              </a:rPr>
              <a:t>ls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600" b="0" spc="3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30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1600" b="0" spc="-15">
                <a:solidFill>
                  <a:srgbClr val="003B70"/>
                </a:solidFill>
                <a:latin typeface="Calibri Light"/>
                <a:cs typeface="Calibri Light"/>
              </a:rPr>
              <a:t>en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600" b="0" spc="-4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600" b="0" spc="-20">
                <a:solidFill>
                  <a:srgbClr val="003B70"/>
                </a:solidFill>
                <a:latin typeface="Calibri Light"/>
                <a:cs typeface="Calibri Light"/>
              </a:rPr>
              <a:t>at</a:t>
            </a:r>
            <a:r>
              <a:rPr sz="1600" b="0" spc="-1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6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(IPG)</a:t>
            </a:r>
            <a:r>
              <a:rPr sz="16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2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600" b="0" spc="-5">
                <a:solidFill>
                  <a:srgbClr val="003B70"/>
                </a:solidFill>
                <a:latin typeface="Calibri Light"/>
                <a:cs typeface="Calibri Light"/>
              </a:rPr>
              <a:t> i</a:t>
            </a:r>
            <a:r>
              <a:rPr sz="1600" b="0" spc="-30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1600" b="0" spc="-2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6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rru</a:t>
            </a:r>
            <a:r>
              <a:rPr sz="1600" b="0" spc="-25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600" b="0" spc="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pain</a:t>
            </a:r>
            <a:r>
              <a:rPr sz="16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2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1600" b="0" spc="-5">
                <a:solidFill>
                  <a:srgbClr val="003B70"/>
                </a:solidFill>
                <a:latin typeface="Calibri Light"/>
                <a:cs typeface="Calibri Light"/>
              </a:rPr>
              <a:t>i</a:t>
            </a:r>
            <a:r>
              <a:rPr sz="1600" b="0" spc="-20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nals</a:t>
            </a:r>
            <a:r>
              <a:rPr sz="1600" b="0" spc="2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2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600" b="0" spc="-1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600" b="0" spc="-25">
                <a:solidFill>
                  <a:srgbClr val="003B70"/>
                </a:solidFill>
                <a:latin typeface="Calibri Light"/>
                <a:cs typeface="Calibri Light"/>
              </a:rPr>
              <a:t>m</a:t>
            </a:r>
            <a:r>
              <a:rPr sz="1600" b="0" spc="-5">
                <a:solidFill>
                  <a:srgbClr val="003B70"/>
                </a:solidFill>
                <a:latin typeface="Calibri Light"/>
                <a:cs typeface="Calibri Light"/>
              </a:rPr>
              <a:t>i</a:t>
            </a:r>
            <a:r>
              <a:rPr sz="1600" b="0" spc="-20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1600" b="0" spc="2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5">
                <a:solidFill>
                  <a:srgbClr val="003B70"/>
                </a:solidFill>
                <a:latin typeface="Calibri Light"/>
                <a:cs typeface="Calibri Light"/>
              </a:rPr>
              <a:t>f</a:t>
            </a:r>
            <a:r>
              <a:rPr sz="1600" b="0" spc="-4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600" b="0" spc="-15">
                <a:solidFill>
                  <a:srgbClr val="003B70"/>
                </a:solidFill>
                <a:latin typeface="Calibri Light"/>
                <a:cs typeface="Calibri Light"/>
              </a:rPr>
              <a:t>om</a:t>
            </a:r>
            <a:r>
              <a:rPr sz="16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30">
                <a:solidFill>
                  <a:srgbClr val="003B70"/>
                </a:solidFill>
                <a:latin typeface="Calibri Light"/>
                <a:cs typeface="Calibri Light"/>
              </a:rPr>
              <a:t>y</a:t>
            </a:r>
            <a:r>
              <a:rPr sz="1600" b="0" spc="-15">
                <a:solidFill>
                  <a:srgbClr val="003B70"/>
                </a:solidFill>
                <a:latin typeface="Calibri Light"/>
                <a:cs typeface="Calibri Light"/>
              </a:rPr>
              <a:t>ou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6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5">
                <a:solidFill>
                  <a:srgbClr val="003B70"/>
                </a:solidFill>
                <a:latin typeface="Calibri Light"/>
                <a:cs typeface="Calibri Light"/>
              </a:rPr>
              <a:t>l</a:t>
            </a:r>
            <a:r>
              <a:rPr sz="1600" b="0" spc="-3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600" b="0" spc="-30">
                <a:solidFill>
                  <a:srgbClr val="003B70"/>
                </a:solidFill>
                <a:latin typeface="Calibri Light"/>
                <a:cs typeface="Calibri Light"/>
              </a:rPr>
              <a:t>w</a:t>
            </a:r>
            <a:r>
              <a:rPr sz="16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6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ba</a:t>
            </a:r>
            <a:r>
              <a:rPr sz="1600" b="0" spc="-5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k </a:t>
            </a:r>
            <a:r>
              <a:rPr sz="1600" b="0" spc="-1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6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600" b="0" spc="-10">
                <a:solidFill>
                  <a:srgbClr val="003B70"/>
                </a:solidFill>
                <a:latin typeface="Calibri Light"/>
                <a:cs typeface="Calibri Light"/>
              </a:rPr>
              <a:t>le</a:t>
            </a:r>
            <a:r>
              <a:rPr sz="1600" b="0" spc="-20">
                <a:solidFill>
                  <a:srgbClr val="003B70"/>
                </a:solidFill>
                <a:latin typeface="Calibri Light"/>
                <a:cs typeface="Calibri Light"/>
              </a:rPr>
              <a:t>gs</a:t>
            </a:r>
            <a:r>
              <a:rPr sz="1600" b="0" spc="-5">
                <a:solidFill>
                  <a:srgbClr val="003B70"/>
                </a:solidFill>
                <a:latin typeface="Calibri Light"/>
                <a:cs typeface="Calibri Light"/>
              </a:rPr>
              <a:t>.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3087" y="625729"/>
            <a:ext cx="4914265" cy="871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460"/>
              </a:lnSpc>
            </a:pP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NEU</a:t>
            </a:r>
            <a:r>
              <a:rPr sz="3200" b="0" spc="-3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OM</a:t>
            </a:r>
            <a:r>
              <a:rPr sz="3200" b="0" spc="10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DUL</a:t>
            </a:r>
            <a:r>
              <a:rPr sz="3200" b="0" spc="-26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TION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/</a:t>
            </a:r>
            <a:r>
              <a:rPr sz="3200" b="0" spc="-2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SPINAL </a:t>
            </a:r>
            <a:r>
              <a:rPr sz="3200" b="0" spc="-4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OR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D </a:t>
            </a:r>
            <a:r>
              <a:rPr sz="3200" b="0" spc="-15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TIMUL</a:t>
            </a:r>
            <a:r>
              <a:rPr sz="3200" b="0" spc="-24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TIO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3200" b="0" spc="-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(SCS)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19492" y="756793"/>
            <a:ext cx="2102485" cy="241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700" b="1" spc="-1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700" b="1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700" b="1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2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700" b="1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700" b="1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700" b="1" spc="-1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700" b="1" spc="-1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700" b="1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>
                <a:solidFill>
                  <a:srgbClr val="FFFFFF"/>
                </a:solidFill>
                <a:latin typeface="Calibri"/>
                <a:cs typeface="Calibri"/>
              </a:rPr>
              <a:t>40 </a:t>
            </a:r>
            <a:r>
              <a:rPr sz="1700" b="1" spc="-3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700" b="1" spc="-1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700" b="1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70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19492" y="1351407"/>
            <a:ext cx="1306195" cy="241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700" b="1" spc="-3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7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700" b="1" spc="-1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700" b="1">
                <a:solidFill>
                  <a:srgbClr val="FFFFFF"/>
                </a:solidFill>
                <a:latin typeface="Calibri"/>
                <a:cs typeface="Calibri"/>
              </a:rPr>
              <a:t>ap</a:t>
            </a:r>
            <a:r>
              <a:rPr sz="1700" b="1" spc="-1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700" b="1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70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700" b="1" spc="-2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700" b="1" spc="-1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70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260335" y="5295900"/>
            <a:ext cx="123825" cy="90170"/>
          </a:xfrm>
          <a:custGeom>
            <a:avLst/>
            <a:gdLst/>
            <a:ahLst/>
            <a:cxnLst/>
            <a:rect l="l" t="t" r="r" b="b"/>
            <a:pathLst>
              <a:path w="123825" h="90170">
                <a:moveTo>
                  <a:pt x="5588" y="50672"/>
                </a:moveTo>
                <a:lnTo>
                  <a:pt x="1016" y="53212"/>
                </a:lnTo>
                <a:lnTo>
                  <a:pt x="381" y="54228"/>
                </a:lnTo>
                <a:lnTo>
                  <a:pt x="254" y="55118"/>
                </a:lnTo>
                <a:lnTo>
                  <a:pt x="0" y="56134"/>
                </a:lnTo>
                <a:lnTo>
                  <a:pt x="254" y="57403"/>
                </a:lnTo>
                <a:lnTo>
                  <a:pt x="381" y="58293"/>
                </a:lnTo>
                <a:lnTo>
                  <a:pt x="1016" y="59309"/>
                </a:lnTo>
                <a:lnTo>
                  <a:pt x="1524" y="60197"/>
                </a:lnTo>
                <a:lnTo>
                  <a:pt x="29718" y="88265"/>
                </a:lnTo>
                <a:lnTo>
                  <a:pt x="30734" y="89153"/>
                </a:lnTo>
                <a:lnTo>
                  <a:pt x="31750" y="89534"/>
                </a:lnTo>
                <a:lnTo>
                  <a:pt x="32639" y="89915"/>
                </a:lnTo>
                <a:lnTo>
                  <a:pt x="34671" y="89915"/>
                </a:lnTo>
                <a:lnTo>
                  <a:pt x="35687" y="89662"/>
                </a:lnTo>
                <a:lnTo>
                  <a:pt x="36703" y="89153"/>
                </a:lnTo>
                <a:lnTo>
                  <a:pt x="37465" y="88518"/>
                </a:lnTo>
                <a:lnTo>
                  <a:pt x="50230" y="76581"/>
                </a:lnTo>
                <a:lnTo>
                  <a:pt x="33909" y="76581"/>
                </a:lnTo>
                <a:lnTo>
                  <a:pt x="9652" y="52196"/>
                </a:lnTo>
                <a:lnTo>
                  <a:pt x="8890" y="51562"/>
                </a:lnTo>
                <a:lnTo>
                  <a:pt x="7747" y="51053"/>
                </a:lnTo>
                <a:lnTo>
                  <a:pt x="6731" y="50800"/>
                </a:lnTo>
                <a:lnTo>
                  <a:pt x="5588" y="50672"/>
                </a:lnTo>
                <a:close/>
              </a:path>
              <a:path w="123825" h="90170">
                <a:moveTo>
                  <a:pt x="119125" y="0"/>
                </a:moveTo>
                <a:lnTo>
                  <a:pt x="117094" y="0"/>
                </a:lnTo>
                <a:lnTo>
                  <a:pt x="115950" y="253"/>
                </a:lnTo>
                <a:lnTo>
                  <a:pt x="114935" y="762"/>
                </a:lnTo>
                <a:lnTo>
                  <a:pt x="114173" y="1396"/>
                </a:lnTo>
                <a:lnTo>
                  <a:pt x="33909" y="76581"/>
                </a:lnTo>
                <a:lnTo>
                  <a:pt x="50230" y="76581"/>
                </a:lnTo>
                <a:lnTo>
                  <a:pt x="121666" y="9778"/>
                </a:lnTo>
                <a:lnTo>
                  <a:pt x="122428" y="8890"/>
                </a:lnTo>
                <a:lnTo>
                  <a:pt x="123063" y="8000"/>
                </a:lnTo>
                <a:lnTo>
                  <a:pt x="123190" y="6984"/>
                </a:lnTo>
                <a:lnTo>
                  <a:pt x="123444" y="5968"/>
                </a:lnTo>
                <a:lnTo>
                  <a:pt x="123444" y="4825"/>
                </a:lnTo>
                <a:lnTo>
                  <a:pt x="122682" y="2793"/>
                </a:lnTo>
                <a:lnTo>
                  <a:pt x="122047" y="1650"/>
                </a:lnTo>
                <a:lnTo>
                  <a:pt x="120015" y="381"/>
                </a:lnTo>
                <a:lnTo>
                  <a:pt x="119125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187183" y="5205984"/>
            <a:ext cx="271780" cy="271780"/>
          </a:xfrm>
          <a:custGeom>
            <a:avLst/>
            <a:gdLst/>
            <a:ahLst/>
            <a:cxnLst/>
            <a:rect l="l" t="t" r="r" b="b"/>
            <a:pathLst>
              <a:path w="271779" h="271779">
                <a:moveTo>
                  <a:pt x="142494" y="0"/>
                </a:moveTo>
                <a:lnTo>
                  <a:pt x="128524" y="0"/>
                </a:lnTo>
                <a:lnTo>
                  <a:pt x="121539" y="635"/>
                </a:lnTo>
                <a:lnTo>
                  <a:pt x="82804" y="10541"/>
                </a:lnTo>
                <a:lnTo>
                  <a:pt x="65277" y="19812"/>
                </a:lnTo>
                <a:lnTo>
                  <a:pt x="59690" y="23114"/>
                </a:lnTo>
                <a:lnTo>
                  <a:pt x="30734" y="49276"/>
                </a:lnTo>
                <a:lnTo>
                  <a:pt x="10541" y="82804"/>
                </a:lnTo>
                <a:lnTo>
                  <a:pt x="635" y="121793"/>
                </a:lnTo>
                <a:lnTo>
                  <a:pt x="0" y="135763"/>
                </a:lnTo>
                <a:lnTo>
                  <a:pt x="254" y="142748"/>
                </a:lnTo>
                <a:lnTo>
                  <a:pt x="8127" y="182245"/>
                </a:lnTo>
                <a:lnTo>
                  <a:pt x="26797" y="216789"/>
                </a:lnTo>
                <a:lnTo>
                  <a:pt x="54483" y="244475"/>
                </a:lnTo>
                <a:lnTo>
                  <a:pt x="89026" y="263144"/>
                </a:lnTo>
                <a:lnTo>
                  <a:pt x="128524" y="271272"/>
                </a:lnTo>
                <a:lnTo>
                  <a:pt x="142494" y="271272"/>
                </a:lnTo>
                <a:lnTo>
                  <a:pt x="181991" y="263144"/>
                </a:lnTo>
                <a:lnTo>
                  <a:pt x="189635" y="260096"/>
                </a:lnTo>
                <a:lnTo>
                  <a:pt x="135509" y="260096"/>
                </a:lnTo>
                <a:lnTo>
                  <a:pt x="129159" y="259842"/>
                </a:lnTo>
                <a:lnTo>
                  <a:pt x="87249" y="250317"/>
                </a:lnTo>
                <a:lnTo>
                  <a:pt x="51943" y="227711"/>
                </a:lnTo>
                <a:lnTo>
                  <a:pt x="26162" y="194818"/>
                </a:lnTo>
                <a:lnTo>
                  <a:pt x="12573" y="154559"/>
                </a:lnTo>
                <a:lnTo>
                  <a:pt x="11175" y="135763"/>
                </a:lnTo>
                <a:lnTo>
                  <a:pt x="11430" y="129159"/>
                </a:lnTo>
                <a:lnTo>
                  <a:pt x="20955" y="87249"/>
                </a:lnTo>
                <a:lnTo>
                  <a:pt x="43561" y="51943"/>
                </a:lnTo>
                <a:lnTo>
                  <a:pt x="76200" y="26289"/>
                </a:lnTo>
                <a:lnTo>
                  <a:pt x="116586" y="12573"/>
                </a:lnTo>
                <a:lnTo>
                  <a:pt x="135509" y="11176"/>
                </a:lnTo>
                <a:lnTo>
                  <a:pt x="189635" y="11176"/>
                </a:lnTo>
                <a:lnTo>
                  <a:pt x="188214" y="10541"/>
                </a:lnTo>
                <a:lnTo>
                  <a:pt x="149351" y="635"/>
                </a:lnTo>
                <a:lnTo>
                  <a:pt x="142494" y="0"/>
                </a:lnTo>
                <a:close/>
              </a:path>
              <a:path w="271779" h="271779">
                <a:moveTo>
                  <a:pt x="189635" y="11176"/>
                </a:moveTo>
                <a:lnTo>
                  <a:pt x="135509" y="11176"/>
                </a:lnTo>
                <a:lnTo>
                  <a:pt x="141986" y="11430"/>
                </a:lnTo>
                <a:lnTo>
                  <a:pt x="148082" y="11811"/>
                </a:lnTo>
                <a:lnTo>
                  <a:pt x="189484" y="23495"/>
                </a:lnTo>
                <a:lnTo>
                  <a:pt x="227584" y="51943"/>
                </a:lnTo>
                <a:lnTo>
                  <a:pt x="250063" y="87249"/>
                </a:lnTo>
                <a:lnTo>
                  <a:pt x="259676" y="128524"/>
                </a:lnTo>
                <a:lnTo>
                  <a:pt x="259676" y="142748"/>
                </a:lnTo>
                <a:lnTo>
                  <a:pt x="247776" y="189611"/>
                </a:lnTo>
                <a:lnTo>
                  <a:pt x="219201" y="227711"/>
                </a:lnTo>
                <a:lnTo>
                  <a:pt x="183896" y="250317"/>
                </a:lnTo>
                <a:lnTo>
                  <a:pt x="141986" y="259842"/>
                </a:lnTo>
                <a:lnTo>
                  <a:pt x="135509" y="260096"/>
                </a:lnTo>
                <a:lnTo>
                  <a:pt x="189635" y="260096"/>
                </a:lnTo>
                <a:lnTo>
                  <a:pt x="226695" y="235966"/>
                </a:lnTo>
                <a:lnTo>
                  <a:pt x="244094" y="216789"/>
                </a:lnTo>
                <a:lnTo>
                  <a:pt x="248158" y="211582"/>
                </a:lnTo>
                <a:lnTo>
                  <a:pt x="265049" y="176022"/>
                </a:lnTo>
                <a:lnTo>
                  <a:pt x="271272" y="135763"/>
                </a:lnTo>
                <a:lnTo>
                  <a:pt x="271018" y="128524"/>
                </a:lnTo>
                <a:lnTo>
                  <a:pt x="262890" y="89027"/>
                </a:lnTo>
                <a:lnTo>
                  <a:pt x="251460" y="65532"/>
                </a:lnTo>
                <a:lnTo>
                  <a:pt x="248158" y="59944"/>
                </a:lnTo>
                <a:lnTo>
                  <a:pt x="221742" y="30988"/>
                </a:lnTo>
                <a:lnTo>
                  <a:pt x="194183" y="13208"/>
                </a:lnTo>
                <a:lnTo>
                  <a:pt x="189635" y="11176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30668" y="5769864"/>
            <a:ext cx="3781425" cy="0"/>
          </a:xfrm>
          <a:custGeom>
            <a:avLst/>
            <a:gdLst/>
            <a:ahLst/>
            <a:cxnLst/>
            <a:rect l="l" t="t" r="r" b="b"/>
            <a:pathLst>
              <a:path w="3781425">
                <a:moveTo>
                  <a:pt x="0" y="0"/>
                </a:moveTo>
                <a:lnTo>
                  <a:pt x="3780916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3336" y="1705355"/>
            <a:ext cx="5187696" cy="4672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EBBA4-C03B-4640-BCE4-1C9786939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78483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6D8143-03DE-4D10-866D-967D4467A0B3}"/>
              </a:ext>
            </a:extLst>
          </p:cNvPr>
          <p:cNvSpPr txBox="1"/>
          <p:nvPr/>
        </p:nvSpPr>
        <p:spPr>
          <a:xfrm>
            <a:off x="2022767" y="1035656"/>
            <a:ext cx="8849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astellar" panose="020A0402060406010301" pitchFamily="18" charset="0"/>
              </a:rPr>
              <a:t>Questions ???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95DA464-2E43-B5EE-CB80-FB5D6C013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395" y="3615491"/>
            <a:ext cx="4514850" cy="236220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87B91D1-6A4B-8200-A517-84862A603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5" y="4048791"/>
            <a:ext cx="5686692" cy="14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51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3495E1BA-D5FF-4A64-9FB5-30FD56896922}"/>
              </a:ext>
            </a:extLst>
          </p:cNvPr>
          <p:cNvSpPr/>
          <p:nvPr/>
        </p:nvSpPr>
        <p:spPr>
          <a:xfrm>
            <a:off x="-1" y="1491020"/>
            <a:ext cx="7506031" cy="4072254"/>
          </a:xfrm>
          <a:custGeom>
            <a:avLst/>
            <a:gdLst/>
            <a:ahLst/>
            <a:cxnLst/>
            <a:rect l="l" t="t" r="r" b="b"/>
            <a:pathLst>
              <a:path w="3924300" h="4072254">
                <a:moveTo>
                  <a:pt x="3731641" y="0"/>
                </a:moveTo>
                <a:lnTo>
                  <a:pt x="0" y="0"/>
                </a:lnTo>
                <a:lnTo>
                  <a:pt x="0" y="4072128"/>
                </a:lnTo>
                <a:lnTo>
                  <a:pt x="3731641" y="4072128"/>
                </a:lnTo>
                <a:lnTo>
                  <a:pt x="3747445" y="4071489"/>
                </a:lnTo>
                <a:lnTo>
                  <a:pt x="3792545" y="4062308"/>
                </a:lnTo>
                <a:lnTo>
                  <a:pt x="3833136" y="4043268"/>
                </a:lnTo>
                <a:lnTo>
                  <a:pt x="3867880" y="4015708"/>
                </a:lnTo>
                <a:lnTo>
                  <a:pt x="3895441" y="3980963"/>
                </a:lnTo>
                <a:lnTo>
                  <a:pt x="3914480" y="3940373"/>
                </a:lnTo>
                <a:lnTo>
                  <a:pt x="3923661" y="3895273"/>
                </a:lnTo>
                <a:lnTo>
                  <a:pt x="3924300" y="3879468"/>
                </a:lnTo>
                <a:lnTo>
                  <a:pt x="3924300" y="192658"/>
                </a:lnTo>
                <a:lnTo>
                  <a:pt x="3918702" y="146353"/>
                </a:lnTo>
                <a:lnTo>
                  <a:pt x="3902800" y="104110"/>
                </a:lnTo>
                <a:lnTo>
                  <a:pt x="3877931" y="67269"/>
                </a:lnTo>
                <a:lnTo>
                  <a:pt x="3845433" y="37165"/>
                </a:lnTo>
                <a:lnTo>
                  <a:pt x="3806642" y="15136"/>
                </a:lnTo>
                <a:lnTo>
                  <a:pt x="3762897" y="2520"/>
                </a:lnTo>
                <a:lnTo>
                  <a:pt x="3747445" y="638"/>
                </a:lnTo>
                <a:lnTo>
                  <a:pt x="3731641" y="0"/>
                </a:lnTo>
              </a:path>
            </a:pathLst>
          </a:custGeom>
          <a:solidFill>
            <a:srgbClr val="003B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6C0F0B-EDCF-4F87-B31E-BCBF0FE41235}"/>
              </a:ext>
            </a:extLst>
          </p:cNvPr>
          <p:cNvSpPr txBox="1"/>
          <p:nvPr/>
        </p:nvSpPr>
        <p:spPr>
          <a:xfrm>
            <a:off x="-227274" y="2047085"/>
            <a:ext cx="609467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</a:t>
            </a:r>
            <a:r>
              <a:rPr lang="en-US" sz="32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cott Glaser, MD DABIPP</a:t>
            </a:r>
          </a:p>
          <a:p>
            <a:pPr algn="ctr"/>
            <a:r>
              <a:rPr lang="en-US" sz="3200" b="1" i="0" dirty="0">
                <a:solidFill>
                  <a:schemeClr val="bg1"/>
                </a:solidFill>
                <a:effectLst/>
                <a:latin typeface="Algerian" panose="04020705040A02060702" pitchFamily="82" charset="0"/>
              </a:rPr>
              <a:t> </a:t>
            </a:r>
          </a:p>
          <a:p>
            <a:pPr algn="ctr"/>
            <a:r>
              <a:rPr lang="en-US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Interventional Pain Management</a:t>
            </a:r>
          </a:p>
          <a:p>
            <a:pPr algn="ctr"/>
            <a:endParaRPr lang="en-US" sz="2000" b="1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Pain Specialists of Greater Chicago</a:t>
            </a:r>
          </a:p>
          <a:p>
            <a:pPr algn="ctr"/>
            <a:r>
              <a:rPr lang="en-US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7055 High Grove, Suite 100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Burr Ridge, IL 60527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630.371.9980</a:t>
            </a:r>
          </a:p>
        </p:txBody>
      </p:sp>
      <p:pic>
        <p:nvPicPr>
          <p:cNvPr id="2" name="Picture 4" descr="Scott E. Glaser, M.D., DABIPP - Pain Specialists of Greater Chicago">
            <a:extLst>
              <a:ext uri="{FF2B5EF4-FFF2-40B4-BE49-F238E27FC236}">
                <a16:creationId xmlns:a16="http://schemas.microsoft.com/office/drawing/2014/main" id="{55E9EF9A-48FA-F8DF-1258-DC56CD2A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473328"/>
            <a:ext cx="67246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828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04291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647444"/>
            <a:ext cx="3924300" cy="4072254"/>
          </a:xfrm>
          <a:custGeom>
            <a:avLst/>
            <a:gdLst/>
            <a:ahLst/>
            <a:cxnLst/>
            <a:rect l="l" t="t" r="r" b="b"/>
            <a:pathLst>
              <a:path w="3924300" h="4072254">
                <a:moveTo>
                  <a:pt x="3731641" y="0"/>
                </a:moveTo>
                <a:lnTo>
                  <a:pt x="0" y="0"/>
                </a:lnTo>
                <a:lnTo>
                  <a:pt x="0" y="4072128"/>
                </a:lnTo>
                <a:lnTo>
                  <a:pt x="3731641" y="4072128"/>
                </a:lnTo>
                <a:lnTo>
                  <a:pt x="3747445" y="4071489"/>
                </a:lnTo>
                <a:lnTo>
                  <a:pt x="3792545" y="4062308"/>
                </a:lnTo>
                <a:lnTo>
                  <a:pt x="3833136" y="4043268"/>
                </a:lnTo>
                <a:lnTo>
                  <a:pt x="3867880" y="4015708"/>
                </a:lnTo>
                <a:lnTo>
                  <a:pt x="3895441" y="3980963"/>
                </a:lnTo>
                <a:lnTo>
                  <a:pt x="3914480" y="3940373"/>
                </a:lnTo>
                <a:lnTo>
                  <a:pt x="3923661" y="3895273"/>
                </a:lnTo>
                <a:lnTo>
                  <a:pt x="3924300" y="3879468"/>
                </a:lnTo>
                <a:lnTo>
                  <a:pt x="3924300" y="192658"/>
                </a:lnTo>
                <a:lnTo>
                  <a:pt x="3918702" y="146353"/>
                </a:lnTo>
                <a:lnTo>
                  <a:pt x="3902800" y="104110"/>
                </a:lnTo>
                <a:lnTo>
                  <a:pt x="3877931" y="67269"/>
                </a:lnTo>
                <a:lnTo>
                  <a:pt x="3845433" y="37165"/>
                </a:lnTo>
                <a:lnTo>
                  <a:pt x="3806642" y="15136"/>
                </a:lnTo>
                <a:lnTo>
                  <a:pt x="3762897" y="2520"/>
                </a:lnTo>
                <a:lnTo>
                  <a:pt x="3747445" y="638"/>
                </a:lnTo>
                <a:lnTo>
                  <a:pt x="3731641" y="0"/>
                </a:lnTo>
              </a:path>
            </a:pathLst>
          </a:custGeom>
          <a:solidFill>
            <a:srgbClr val="003B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59982" y="2004441"/>
            <a:ext cx="4396105" cy="3412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9209">
              <a:lnSpc>
                <a:spcPct val="100000"/>
              </a:lnSpc>
            </a:pP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Learn about</a:t>
            </a: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 ch</a:t>
            </a:r>
            <a:r>
              <a:rPr sz="2400" b="0" spc="-6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oni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24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pain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2400" b="0" spc="-5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2400" b="0" spc="-4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tme</a:t>
            </a:r>
            <a:r>
              <a:rPr sz="2400" b="0" spc="-40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t 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tions</a:t>
            </a:r>
            <a:endParaRPr sz="2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See wh</a:t>
            </a:r>
            <a:r>
              <a:rPr sz="2400" b="0" spc="-4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tions </a:t>
            </a: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m</a:t>
            </a:r>
            <a:r>
              <a:rPr sz="2400" b="0" spc="-7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y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35">
                <a:solidFill>
                  <a:srgbClr val="003B70"/>
                </a:solidFill>
                <a:latin typeface="Calibri Light"/>
                <a:cs typeface="Calibri Light"/>
              </a:rPr>
              <a:t>w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or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k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be</a:t>
            </a:r>
            <a:r>
              <a:rPr sz="2400" b="0" spc="-4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70">
                <a:solidFill>
                  <a:srgbClr val="003B70"/>
                </a:solidFill>
                <a:latin typeface="Calibri Light"/>
                <a:cs typeface="Calibri Light"/>
              </a:rPr>
              <a:t>f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or</a:t>
            </a:r>
            <a:endParaRPr sz="24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2400" b="0" spc="-30">
                <a:solidFill>
                  <a:srgbClr val="003B70"/>
                </a:solidFill>
                <a:latin typeface="Calibri Light"/>
                <a:cs typeface="Calibri Light"/>
              </a:rPr>
              <a:t>y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ou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pe</a:t>
            </a:r>
            <a:r>
              <a:rPr sz="2400" b="0" spc="-5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nal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ch</a:t>
            </a:r>
            <a:r>
              <a:rPr sz="2400" b="0" spc="-5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oni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ain</a:t>
            </a:r>
            <a:endParaRPr sz="2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115570">
              <a:lnSpc>
                <a:spcPct val="100000"/>
              </a:lnSpc>
            </a:pP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Su</a:t>
            </a:r>
            <a:r>
              <a:rPr sz="2400" b="0" spc="10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2400" b="0" spc="-25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2400" b="0" spc="-4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2400" b="0" spc="-2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things</a:t>
            </a:r>
            <a:r>
              <a:rPr sz="2400" b="0" spc="-2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70">
                <a:solidFill>
                  <a:srgbClr val="003B70"/>
                </a:solidFill>
                <a:latin typeface="Calibri Light"/>
                <a:cs typeface="Calibri Light"/>
              </a:rPr>
              <a:t>f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45">
                <a:solidFill>
                  <a:srgbClr val="003B70"/>
                </a:solidFill>
                <a:latin typeface="Calibri Light"/>
                <a:cs typeface="Calibri Light"/>
              </a:rPr>
              <a:t>y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u</a:t>
            </a:r>
            <a:r>
              <a:rPr sz="24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35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di</a:t>
            </a: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scus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4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t </a:t>
            </a:r>
            <a:r>
              <a:rPr sz="2400" b="0" spc="-45">
                <a:solidFill>
                  <a:srgbClr val="003B70"/>
                </a:solidFill>
                <a:latin typeface="Calibri Light"/>
                <a:cs typeface="Calibri Light"/>
              </a:rPr>
              <a:t>y</a:t>
            </a: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ou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24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2400" b="0" spc="-5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2400" b="0" spc="10">
                <a:solidFill>
                  <a:srgbClr val="003B70"/>
                </a:solidFill>
                <a:latin typeface="Calibri Light"/>
                <a:cs typeface="Calibri Light"/>
              </a:rPr>
              <a:t>x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 appo</a:t>
            </a: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i</a:t>
            </a:r>
            <a:r>
              <a:rPr sz="2400" b="0" spc="-40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tme</a:t>
            </a:r>
            <a:r>
              <a:rPr sz="2400" b="0" spc="-40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5035" rIns="0" bIns="0" rtlCol="0">
            <a:spAutoFit/>
          </a:bodyPr>
          <a:lstStyle/>
          <a:p>
            <a:pPr marL="2817495">
              <a:lnSpc>
                <a:spcPct val="100000"/>
              </a:lnSpc>
            </a:pPr>
            <a:r>
              <a:rPr sz="2400" spc="-204">
                <a:solidFill>
                  <a:srgbClr val="4DC7EA"/>
                </a:solidFill>
              </a:rPr>
              <a:t>T</a:t>
            </a:r>
            <a:r>
              <a:rPr sz="2400" spc="-15">
                <a:solidFill>
                  <a:srgbClr val="4DC7EA"/>
                </a:solidFill>
              </a:rPr>
              <a:t>od</a:t>
            </a:r>
            <a:r>
              <a:rPr sz="2400" spc="-60">
                <a:solidFill>
                  <a:srgbClr val="4DC7EA"/>
                </a:solidFill>
              </a:rPr>
              <a:t>a</a:t>
            </a:r>
            <a:r>
              <a:rPr sz="2400" spc="-160">
                <a:solidFill>
                  <a:srgbClr val="4DC7EA"/>
                </a:solidFill>
              </a:rPr>
              <a:t>y</a:t>
            </a:r>
            <a:r>
              <a:rPr sz="2400" spc="-10">
                <a:solidFill>
                  <a:srgbClr val="4DC7EA"/>
                </a:solidFill>
              </a:rPr>
              <a:t>, </a:t>
            </a:r>
            <a:r>
              <a:rPr sz="2400" spc="-25">
                <a:solidFill>
                  <a:srgbClr val="4DC7EA"/>
                </a:solidFill>
              </a:rPr>
              <a:t>w</a:t>
            </a:r>
            <a:r>
              <a:rPr sz="2400">
                <a:solidFill>
                  <a:srgbClr val="4DC7EA"/>
                </a:solidFill>
              </a:rPr>
              <a:t>e</a:t>
            </a:r>
            <a:r>
              <a:rPr sz="2400" spc="-5">
                <a:solidFill>
                  <a:srgbClr val="4DC7EA"/>
                </a:solidFill>
              </a:rPr>
              <a:t> </a:t>
            </a:r>
            <a:r>
              <a:rPr sz="2400" spc="-15">
                <a:solidFill>
                  <a:srgbClr val="4DC7EA"/>
                </a:solidFill>
              </a:rPr>
              <a:t>will: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5786628" y="1647444"/>
            <a:ext cx="5382260" cy="0"/>
          </a:xfrm>
          <a:custGeom>
            <a:avLst/>
            <a:gdLst/>
            <a:ahLst/>
            <a:cxnLst/>
            <a:rect l="l" t="t" r="r" b="b"/>
            <a:pathLst>
              <a:path w="5382259">
                <a:moveTo>
                  <a:pt x="0" y="0"/>
                </a:moveTo>
                <a:lnTo>
                  <a:pt x="5381752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86628" y="3005327"/>
            <a:ext cx="5382260" cy="0"/>
          </a:xfrm>
          <a:custGeom>
            <a:avLst/>
            <a:gdLst/>
            <a:ahLst/>
            <a:cxnLst/>
            <a:rect l="l" t="t" r="r" b="b"/>
            <a:pathLst>
              <a:path w="5382259">
                <a:moveTo>
                  <a:pt x="0" y="0"/>
                </a:moveTo>
                <a:lnTo>
                  <a:pt x="5381752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86628" y="4363211"/>
            <a:ext cx="5382260" cy="0"/>
          </a:xfrm>
          <a:custGeom>
            <a:avLst/>
            <a:gdLst/>
            <a:ahLst/>
            <a:cxnLst/>
            <a:rect l="l" t="t" r="r" b="b"/>
            <a:pathLst>
              <a:path w="5382259">
                <a:moveTo>
                  <a:pt x="0" y="0"/>
                </a:moveTo>
                <a:lnTo>
                  <a:pt x="5381752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86628" y="5719571"/>
            <a:ext cx="5382260" cy="0"/>
          </a:xfrm>
          <a:custGeom>
            <a:avLst/>
            <a:gdLst/>
            <a:ahLst/>
            <a:cxnLst/>
            <a:rect l="l" t="t" r="r" b="b"/>
            <a:pathLst>
              <a:path w="5382259">
                <a:moveTo>
                  <a:pt x="0" y="0"/>
                </a:moveTo>
                <a:lnTo>
                  <a:pt x="5381752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84164" y="2261616"/>
            <a:ext cx="165100" cy="119380"/>
          </a:xfrm>
          <a:custGeom>
            <a:avLst/>
            <a:gdLst/>
            <a:ahLst/>
            <a:cxnLst/>
            <a:rect l="l" t="t" r="r" b="b"/>
            <a:pathLst>
              <a:path w="165100" h="119380">
                <a:moveTo>
                  <a:pt x="7365" y="66929"/>
                </a:moveTo>
                <a:lnTo>
                  <a:pt x="0" y="74295"/>
                </a:lnTo>
                <a:lnTo>
                  <a:pt x="253" y="75819"/>
                </a:lnTo>
                <a:lnTo>
                  <a:pt x="39624" y="116712"/>
                </a:lnTo>
                <a:lnTo>
                  <a:pt x="42290" y="118363"/>
                </a:lnTo>
                <a:lnTo>
                  <a:pt x="43561" y="118872"/>
                </a:lnTo>
                <a:lnTo>
                  <a:pt x="46227" y="118872"/>
                </a:lnTo>
                <a:lnTo>
                  <a:pt x="47498" y="118618"/>
                </a:lnTo>
                <a:lnTo>
                  <a:pt x="48895" y="117856"/>
                </a:lnTo>
                <a:lnTo>
                  <a:pt x="49911" y="117094"/>
                </a:lnTo>
                <a:lnTo>
                  <a:pt x="66867" y="101346"/>
                </a:lnTo>
                <a:lnTo>
                  <a:pt x="45212" y="101346"/>
                </a:lnTo>
                <a:lnTo>
                  <a:pt x="12953" y="68961"/>
                </a:lnTo>
                <a:lnTo>
                  <a:pt x="11937" y="68199"/>
                </a:lnTo>
                <a:lnTo>
                  <a:pt x="10287" y="67437"/>
                </a:lnTo>
                <a:lnTo>
                  <a:pt x="9016" y="67183"/>
                </a:lnTo>
                <a:lnTo>
                  <a:pt x="7365" y="66929"/>
                </a:lnTo>
                <a:close/>
              </a:path>
              <a:path w="165100" h="119380">
                <a:moveTo>
                  <a:pt x="158750" y="0"/>
                </a:moveTo>
                <a:lnTo>
                  <a:pt x="156083" y="0"/>
                </a:lnTo>
                <a:lnTo>
                  <a:pt x="154559" y="254"/>
                </a:lnTo>
                <a:lnTo>
                  <a:pt x="153288" y="1016"/>
                </a:lnTo>
                <a:lnTo>
                  <a:pt x="152146" y="1778"/>
                </a:lnTo>
                <a:lnTo>
                  <a:pt x="45212" y="101346"/>
                </a:lnTo>
                <a:lnTo>
                  <a:pt x="66867" y="101346"/>
                </a:lnTo>
                <a:lnTo>
                  <a:pt x="162178" y="12826"/>
                </a:lnTo>
                <a:lnTo>
                  <a:pt x="163322" y="11811"/>
                </a:lnTo>
                <a:lnTo>
                  <a:pt x="164084" y="10541"/>
                </a:lnTo>
                <a:lnTo>
                  <a:pt x="164591" y="7874"/>
                </a:lnTo>
                <a:lnTo>
                  <a:pt x="164591" y="6350"/>
                </a:lnTo>
                <a:lnTo>
                  <a:pt x="160147" y="508"/>
                </a:lnTo>
                <a:lnTo>
                  <a:pt x="158750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86628" y="2141473"/>
            <a:ext cx="361315" cy="359410"/>
          </a:xfrm>
          <a:custGeom>
            <a:avLst/>
            <a:gdLst/>
            <a:ahLst/>
            <a:cxnLst/>
            <a:rect l="l" t="t" r="r" b="b"/>
            <a:pathLst>
              <a:path w="361314" h="359410">
                <a:moveTo>
                  <a:pt x="189737" y="0"/>
                </a:moveTo>
                <a:lnTo>
                  <a:pt x="171196" y="0"/>
                </a:lnTo>
                <a:lnTo>
                  <a:pt x="144018" y="3810"/>
                </a:lnTo>
                <a:lnTo>
                  <a:pt x="102108" y="17780"/>
                </a:lnTo>
                <a:lnTo>
                  <a:pt x="86868" y="26670"/>
                </a:lnTo>
                <a:lnTo>
                  <a:pt x="79501" y="30480"/>
                </a:lnTo>
                <a:lnTo>
                  <a:pt x="72517" y="35560"/>
                </a:lnTo>
                <a:lnTo>
                  <a:pt x="65659" y="41910"/>
                </a:lnTo>
                <a:lnTo>
                  <a:pt x="59309" y="46989"/>
                </a:lnTo>
                <a:lnTo>
                  <a:pt x="30607" y="80010"/>
                </a:lnTo>
                <a:lnTo>
                  <a:pt x="26035" y="87630"/>
                </a:lnTo>
                <a:lnTo>
                  <a:pt x="21589" y="93980"/>
                </a:lnTo>
                <a:lnTo>
                  <a:pt x="17525" y="101600"/>
                </a:lnTo>
                <a:lnTo>
                  <a:pt x="14097" y="110489"/>
                </a:lnTo>
                <a:lnTo>
                  <a:pt x="10922" y="118110"/>
                </a:lnTo>
                <a:lnTo>
                  <a:pt x="8000" y="127000"/>
                </a:lnTo>
                <a:lnTo>
                  <a:pt x="5587" y="135889"/>
                </a:lnTo>
                <a:lnTo>
                  <a:pt x="3429" y="143510"/>
                </a:lnTo>
                <a:lnTo>
                  <a:pt x="1905" y="152400"/>
                </a:lnTo>
                <a:lnTo>
                  <a:pt x="762" y="161289"/>
                </a:lnTo>
                <a:lnTo>
                  <a:pt x="254" y="170180"/>
                </a:lnTo>
                <a:lnTo>
                  <a:pt x="0" y="180339"/>
                </a:lnTo>
                <a:lnTo>
                  <a:pt x="254" y="189230"/>
                </a:lnTo>
                <a:lnTo>
                  <a:pt x="8000" y="233680"/>
                </a:lnTo>
                <a:lnTo>
                  <a:pt x="26035" y="273050"/>
                </a:lnTo>
                <a:lnTo>
                  <a:pt x="52577" y="307339"/>
                </a:lnTo>
                <a:lnTo>
                  <a:pt x="65659" y="318770"/>
                </a:lnTo>
                <a:lnTo>
                  <a:pt x="72517" y="325120"/>
                </a:lnTo>
                <a:lnTo>
                  <a:pt x="79501" y="328930"/>
                </a:lnTo>
                <a:lnTo>
                  <a:pt x="86868" y="334010"/>
                </a:lnTo>
                <a:lnTo>
                  <a:pt x="94361" y="339089"/>
                </a:lnTo>
                <a:lnTo>
                  <a:pt x="102108" y="342900"/>
                </a:lnTo>
                <a:lnTo>
                  <a:pt x="110236" y="345439"/>
                </a:lnTo>
                <a:lnTo>
                  <a:pt x="118491" y="349250"/>
                </a:lnTo>
                <a:lnTo>
                  <a:pt x="126746" y="351789"/>
                </a:lnTo>
                <a:lnTo>
                  <a:pt x="144018" y="356870"/>
                </a:lnTo>
                <a:lnTo>
                  <a:pt x="161798" y="359410"/>
                </a:lnTo>
                <a:lnTo>
                  <a:pt x="198755" y="359410"/>
                </a:lnTo>
                <a:lnTo>
                  <a:pt x="216662" y="356870"/>
                </a:lnTo>
                <a:lnTo>
                  <a:pt x="225679" y="354330"/>
                </a:lnTo>
                <a:lnTo>
                  <a:pt x="242443" y="349250"/>
                </a:lnTo>
                <a:lnTo>
                  <a:pt x="250571" y="345439"/>
                </a:lnTo>
                <a:lnTo>
                  <a:pt x="171958" y="345439"/>
                </a:lnTo>
                <a:lnTo>
                  <a:pt x="138937" y="340360"/>
                </a:lnTo>
                <a:lnTo>
                  <a:pt x="123571" y="335280"/>
                </a:lnTo>
                <a:lnTo>
                  <a:pt x="116205" y="332739"/>
                </a:lnTo>
                <a:lnTo>
                  <a:pt x="108966" y="328930"/>
                </a:lnTo>
                <a:lnTo>
                  <a:pt x="101473" y="325120"/>
                </a:lnTo>
                <a:lnTo>
                  <a:pt x="94614" y="321310"/>
                </a:lnTo>
                <a:lnTo>
                  <a:pt x="88011" y="316230"/>
                </a:lnTo>
                <a:lnTo>
                  <a:pt x="81280" y="312420"/>
                </a:lnTo>
                <a:lnTo>
                  <a:pt x="69087" y="302260"/>
                </a:lnTo>
                <a:lnTo>
                  <a:pt x="57912" y="290830"/>
                </a:lnTo>
                <a:lnTo>
                  <a:pt x="52577" y="284480"/>
                </a:lnTo>
                <a:lnTo>
                  <a:pt x="47625" y="279400"/>
                </a:lnTo>
                <a:lnTo>
                  <a:pt x="43052" y="271780"/>
                </a:lnTo>
                <a:lnTo>
                  <a:pt x="38862" y="265430"/>
                </a:lnTo>
                <a:lnTo>
                  <a:pt x="34798" y="259080"/>
                </a:lnTo>
                <a:lnTo>
                  <a:pt x="31114" y="251460"/>
                </a:lnTo>
                <a:lnTo>
                  <a:pt x="27939" y="243839"/>
                </a:lnTo>
                <a:lnTo>
                  <a:pt x="25019" y="237489"/>
                </a:lnTo>
                <a:lnTo>
                  <a:pt x="22351" y="229870"/>
                </a:lnTo>
                <a:lnTo>
                  <a:pt x="20193" y="220980"/>
                </a:lnTo>
                <a:lnTo>
                  <a:pt x="18287" y="213360"/>
                </a:lnTo>
                <a:lnTo>
                  <a:pt x="16763" y="205739"/>
                </a:lnTo>
                <a:lnTo>
                  <a:pt x="15621" y="196850"/>
                </a:lnTo>
                <a:lnTo>
                  <a:pt x="15112" y="189230"/>
                </a:lnTo>
                <a:lnTo>
                  <a:pt x="14859" y="180339"/>
                </a:lnTo>
                <a:lnTo>
                  <a:pt x="15112" y="171450"/>
                </a:lnTo>
                <a:lnTo>
                  <a:pt x="22351" y="130810"/>
                </a:lnTo>
                <a:lnTo>
                  <a:pt x="38862" y="95250"/>
                </a:lnTo>
                <a:lnTo>
                  <a:pt x="43052" y="87630"/>
                </a:lnTo>
                <a:lnTo>
                  <a:pt x="69087" y="58420"/>
                </a:lnTo>
                <a:lnTo>
                  <a:pt x="101473" y="35560"/>
                </a:lnTo>
                <a:lnTo>
                  <a:pt x="108966" y="31750"/>
                </a:lnTo>
                <a:lnTo>
                  <a:pt x="116205" y="27939"/>
                </a:lnTo>
                <a:lnTo>
                  <a:pt x="123571" y="25400"/>
                </a:lnTo>
                <a:lnTo>
                  <a:pt x="138937" y="20320"/>
                </a:lnTo>
                <a:lnTo>
                  <a:pt x="146938" y="19050"/>
                </a:lnTo>
                <a:lnTo>
                  <a:pt x="155194" y="16510"/>
                </a:lnTo>
                <a:lnTo>
                  <a:pt x="163702" y="16510"/>
                </a:lnTo>
                <a:lnTo>
                  <a:pt x="171958" y="15239"/>
                </a:lnTo>
                <a:lnTo>
                  <a:pt x="253237" y="15239"/>
                </a:lnTo>
                <a:lnTo>
                  <a:pt x="250571" y="13970"/>
                </a:lnTo>
                <a:lnTo>
                  <a:pt x="234187" y="8889"/>
                </a:lnTo>
                <a:lnTo>
                  <a:pt x="225679" y="6350"/>
                </a:lnTo>
                <a:lnTo>
                  <a:pt x="216662" y="3810"/>
                </a:lnTo>
                <a:lnTo>
                  <a:pt x="189737" y="0"/>
                </a:lnTo>
                <a:close/>
              </a:path>
              <a:path w="361314" h="359410">
                <a:moveTo>
                  <a:pt x="253237" y="15239"/>
                </a:moveTo>
                <a:lnTo>
                  <a:pt x="188975" y="15239"/>
                </a:lnTo>
                <a:lnTo>
                  <a:pt x="197231" y="16510"/>
                </a:lnTo>
                <a:lnTo>
                  <a:pt x="205486" y="16510"/>
                </a:lnTo>
                <a:lnTo>
                  <a:pt x="213741" y="19050"/>
                </a:lnTo>
                <a:lnTo>
                  <a:pt x="252222" y="31750"/>
                </a:lnTo>
                <a:lnTo>
                  <a:pt x="259080" y="35560"/>
                </a:lnTo>
                <a:lnTo>
                  <a:pt x="273176" y="43180"/>
                </a:lnTo>
                <a:lnTo>
                  <a:pt x="279654" y="48260"/>
                </a:lnTo>
                <a:lnTo>
                  <a:pt x="291846" y="58420"/>
                </a:lnTo>
                <a:lnTo>
                  <a:pt x="303022" y="68580"/>
                </a:lnTo>
                <a:lnTo>
                  <a:pt x="307975" y="74930"/>
                </a:lnTo>
                <a:lnTo>
                  <a:pt x="313055" y="81280"/>
                </a:lnTo>
                <a:lnTo>
                  <a:pt x="317626" y="87630"/>
                </a:lnTo>
                <a:lnTo>
                  <a:pt x="321818" y="95250"/>
                </a:lnTo>
                <a:lnTo>
                  <a:pt x="325882" y="101600"/>
                </a:lnTo>
                <a:lnTo>
                  <a:pt x="340995" y="138430"/>
                </a:lnTo>
                <a:lnTo>
                  <a:pt x="346075" y="180339"/>
                </a:lnTo>
                <a:lnTo>
                  <a:pt x="345821" y="189230"/>
                </a:lnTo>
                <a:lnTo>
                  <a:pt x="338582" y="229870"/>
                </a:lnTo>
                <a:lnTo>
                  <a:pt x="332994" y="243839"/>
                </a:lnTo>
                <a:lnTo>
                  <a:pt x="329819" y="251460"/>
                </a:lnTo>
                <a:lnTo>
                  <a:pt x="325882" y="259080"/>
                </a:lnTo>
                <a:lnTo>
                  <a:pt x="321818" y="265430"/>
                </a:lnTo>
                <a:lnTo>
                  <a:pt x="317626" y="271780"/>
                </a:lnTo>
                <a:lnTo>
                  <a:pt x="313055" y="279400"/>
                </a:lnTo>
                <a:lnTo>
                  <a:pt x="307975" y="284480"/>
                </a:lnTo>
                <a:lnTo>
                  <a:pt x="303022" y="290830"/>
                </a:lnTo>
                <a:lnTo>
                  <a:pt x="291846" y="302260"/>
                </a:lnTo>
                <a:lnTo>
                  <a:pt x="279654" y="312420"/>
                </a:lnTo>
                <a:lnTo>
                  <a:pt x="273176" y="316230"/>
                </a:lnTo>
                <a:lnTo>
                  <a:pt x="266064" y="321310"/>
                </a:lnTo>
                <a:lnTo>
                  <a:pt x="259080" y="325120"/>
                </a:lnTo>
                <a:lnTo>
                  <a:pt x="252222" y="328930"/>
                </a:lnTo>
                <a:lnTo>
                  <a:pt x="244729" y="332739"/>
                </a:lnTo>
                <a:lnTo>
                  <a:pt x="237362" y="335280"/>
                </a:lnTo>
                <a:lnTo>
                  <a:pt x="221869" y="340360"/>
                </a:lnTo>
                <a:lnTo>
                  <a:pt x="188975" y="345439"/>
                </a:lnTo>
                <a:lnTo>
                  <a:pt x="250571" y="345439"/>
                </a:lnTo>
                <a:lnTo>
                  <a:pt x="258572" y="342900"/>
                </a:lnTo>
                <a:lnTo>
                  <a:pt x="266319" y="339089"/>
                </a:lnTo>
                <a:lnTo>
                  <a:pt x="274320" y="334010"/>
                </a:lnTo>
                <a:lnTo>
                  <a:pt x="281432" y="328930"/>
                </a:lnTo>
                <a:lnTo>
                  <a:pt x="288671" y="325120"/>
                </a:lnTo>
                <a:lnTo>
                  <a:pt x="295275" y="318770"/>
                </a:lnTo>
                <a:lnTo>
                  <a:pt x="301879" y="313689"/>
                </a:lnTo>
                <a:lnTo>
                  <a:pt x="307975" y="307339"/>
                </a:lnTo>
                <a:lnTo>
                  <a:pt x="334899" y="273050"/>
                </a:lnTo>
                <a:lnTo>
                  <a:pt x="352933" y="233680"/>
                </a:lnTo>
                <a:lnTo>
                  <a:pt x="360934" y="189230"/>
                </a:lnTo>
                <a:lnTo>
                  <a:pt x="361188" y="180339"/>
                </a:lnTo>
                <a:lnTo>
                  <a:pt x="360934" y="170180"/>
                </a:lnTo>
                <a:lnTo>
                  <a:pt x="360172" y="161289"/>
                </a:lnTo>
                <a:lnTo>
                  <a:pt x="359029" y="152400"/>
                </a:lnTo>
                <a:lnTo>
                  <a:pt x="357505" y="143510"/>
                </a:lnTo>
                <a:lnTo>
                  <a:pt x="355346" y="135889"/>
                </a:lnTo>
                <a:lnTo>
                  <a:pt x="352933" y="127000"/>
                </a:lnTo>
                <a:lnTo>
                  <a:pt x="350012" y="118110"/>
                </a:lnTo>
                <a:lnTo>
                  <a:pt x="346837" y="110489"/>
                </a:lnTo>
                <a:lnTo>
                  <a:pt x="343408" y="101600"/>
                </a:lnTo>
                <a:lnTo>
                  <a:pt x="339344" y="93980"/>
                </a:lnTo>
                <a:lnTo>
                  <a:pt x="334899" y="87630"/>
                </a:lnTo>
                <a:lnTo>
                  <a:pt x="330326" y="80010"/>
                </a:lnTo>
                <a:lnTo>
                  <a:pt x="324993" y="72389"/>
                </a:lnTo>
                <a:lnTo>
                  <a:pt x="319786" y="66039"/>
                </a:lnTo>
                <a:lnTo>
                  <a:pt x="314198" y="59689"/>
                </a:lnTo>
                <a:lnTo>
                  <a:pt x="307975" y="53339"/>
                </a:lnTo>
                <a:lnTo>
                  <a:pt x="301879" y="46989"/>
                </a:lnTo>
                <a:lnTo>
                  <a:pt x="295275" y="41910"/>
                </a:lnTo>
                <a:lnTo>
                  <a:pt x="288671" y="35560"/>
                </a:lnTo>
                <a:lnTo>
                  <a:pt x="281432" y="30480"/>
                </a:lnTo>
                <a:lnTo>
                  <a:pt x="274320" y="26670"/>
                </a:lnTo>
                <a:lnTo>
                  <a:pt x="266319" y="21589"/>
                </a:lnTo>
                <a:lnTo>
                  <a:pt x="258572" y="17780"/>
                </a:lnTo>
                <a:lnTo>
                  <a:pt x="253237" y="15239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84164" y="3624071"/>
            <a:ext cx="165100" cy="119380"/>
          </a:xfrm>
          <a:custGeom>
            <a:avLst/>
            <a:gdLst/>
            <a:ahLst/>
            <a:cxnLst/>
            <a:rect l="l" t="t" r="r" b="b"/>
            <a:pathLst>
              <a:path w="165100" h="119379">
                <a:moveTo>
                  <a:pt x="7365" y="66928"/>
                </a:moveTo>
                <a:lnTo>
                  <a:pt x="0" y="74294"/>
                </a:lnTo>
                <a:lnTo>
                  <a:pt x="253" y="75818"/>
                </a:lnTo>
                <a:lnTo>
                  <a:pt x="39624" y="116712"/>
                </a:lnTo>
                <a:lnTo>
                  <a:pt x="42290" y="118363"/>
                </a:lnTo>
                <a:lnTo>
                  <a:pt x="43561" y="118871"/>
                </a:lnTo>
                <a:lnTo>
                  <a:pt x="46227" y="118871"/>
                </a:lnTo>
                <a:lnTo>
                  <a:pt x="47498" y="118617"/>
                </a:lnTo>
                <a:lnTo>
                  <a:pt x="48895" y="117855"/>
                </a:lnTo>
                <a:lnTo>
                  <a:pt x="49911" y="117093"/>
                </a:lnTo>
                <a:lnTo>
                  <a:pt x="66867" y="101345"/>
                </a:lnTo>
                <a:lnTo>
                  <a:pt x="45212" y="101345"/>
                </a:lnTo>
                <a:lnTo>
                  <a:pt x="12953" y="68960"/>
                </a:lnTo>
                <a:lnTo>
                  <a:pt x="11937" y="68198"/>
                </a:lnTo>
                <a:lnTo>
                  <a:pt x="10287" y="67436"/>
                </a:lnTo>
                <a:lnTo>
                  <a:pt x="9016" y="67182"/>
                </a:lnTo>
                <a:lnTo>
                  <a:pt x="7365" y="66928"/>
                </a:lnTo>
                <a:close/>
              </a:path>
              <a:path w="165100" h="119379">
                <a:moveTo>
                  <a:pt x="158750" y="0"/>
                </a:moveTo>
                <a:lnTo>
                  <a:pt x="156083" y="0"/>
                </a:lnTo>
                <a:lnTo>
                  <a:pt x="154559" y="253"/>
                </a:lnTo>
                <a:lnTo>
                  <a:pt x="153288" y="1015"/>
                </a:lnTo>
                <a:lnTo>
                  <a:pt x="152146" y="1777"/>
                </a:lnTo>
                <a:lnTo>
                  <a:pt x="45212" y="101345"/>
                </a:lnTo>
                <a:lnTo>
                  <a:pt x="66867" y="101345"/>
                </a:lnTo>
                <a:lnTo>
                  <a:pt x="162178" y="12826"/>
                </a:lnTo>
                <a:lnTo>
                  <a:pt x="163322" y="11810"/>
                </a:lnTo>
                <a:lnTo>
                  <a:pt x="164084" y="10540"/>
                </a:lnTo>
                <a:lnTo>
                  <a:pt x="164591" y="7873"/>
                </a:lnTo>
                <a:lnTo>
                  <a:pt x="164591" y="6350"/>
                </a:lnTo>
                <a:lnTo>
                  <a:pt x="160147" y="507"/>
                </a:lnTo>
                <a:lnTo>
                  <a:pt x="158750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86628" y="3503929"/>
            <a:ext cx="361315" cy="359410"/>
          </a:xfrm>
          <a:custGeom>
            <a:avLst/>
            <a:gdLst/>
            <a:ahLst/>
            <a:cxnLst/>
            <a:rect l="l" t="t" r="r" b="b"/>
            <a:pathLst>
              <a:path w="361314" h="359410">
                <a:moveTo>
                  <a:pt x="189737" y="0"/>
                </a:moveTo>
                <a:lnTo>
                  <a:pt x="171196" y="0"/>
                </a:lnTo>
                <a:lnTo>
                  <a:pt x="144018" y="3810"/>
                </a:lnTo>
                <a:lnTo>
                  <a:pt x="102108" y="17780"/>
                </a:lnTo>
                <a:lnTo>
                  <a:pt x="79501" y="31750"/>
                </a:lnTo>
                <a:lnTo>
                  <a:pt x="72517" y="35560"/>
                </a:lnTo>
                <a:lnTo>
                  <a:pt x="65659" y="41910"/>
                </a:lnTo>
                <a:lnTo>
                  <a:pt x="59309" y="46989"/>
                </a:lnTo>
                <a:lnTo>
                  <a:pt x="52577" y="53339"/>
                </a:lnTo>
                <a:lnTo>
                  <a:pt x="26035" y="87630"/>
                </a:lnTo>
                <a:lnTo>
                  <a:pt x="21589" y="95250"/>
                </a:lnTo>
                <a:lnTo>
                  <a:pt x="17525" y="101600"/>
                </a:lnTo>
                <a:lnTo>
                  <a:pt x="14097" y="110490"/>
                </a:lnTo>
                <a:lnTo>
                  <a:pt x="10922" y="118110"/>
                </a:lnTo>
                <a:lnTo>
                  <a:pt x="8000" y="127000"/>
                </a:lnTo>
                <a:lnTo>
                  <a:pt x="5587" y="135890"/>
                </a:lnTo>
                <a:lnTo>
                  <a:pt x="3429" y="143510"/>
                </a:lnTo>
                <a:lnTo>
                  <a:pt x="1905" y="152400"/>
                </a:lnTo>
                <a:lnTo>
                  <a:pt x="762" y="161290"/>
                </a:lnTo>
                <a:lnTo>
                  <a:pt x="254" y="171450"/>
                </a:lnTo>
                <a:lnTo>
                  <a:pt x="0" y="180340"/>
                </a:lnTo>
                <a:lnTo>
                  <a:pt x="254" y="189230"/>
                </a:lnTo>
                <a:lnTo>
                  <a:pt x="8000" y="233680"/>
                </a:lnTo>
                <a:lnTo>
                  <a:pt x="26035" y="273050"/>
                </a:lnTo>
                <a:lnTo>
                  <a:pt x="52577" y="307340"/>
                </a:lnTo>
                <a:lnTo>
                  <a:pt x="65659" y="318770"/>
                </a:lnTo>
                <a:lnTo>
                  <a:pt x="72517" y="325120"/>
                </a:lnTo>
                <a:lnTo>
                  <a:pt x="79501" y="330200"/>
                </a:lnTo>
                <a:lnTo>
                  <a:pt x="86868" y="334010"/>
                </a:lnTo>
                <a:lnTo>
                  <a:pt x="94361" y="339090"/>
                </a:lnTo>
                <a:lnTo>
                  <a:pt x="144018" y="356870"/>
                </a:lnTo>
                <a:lnTo>
                  <a:pt x="161798" y="359410"/>
                </a:lnTo>
                <a:lnTo>
                  <a:pt x="198755" y="359410"/>
                </a:lnTo>
                <a:lnTo>
                  <a:pt x="216662" y="356870"/>
                </a:lnTo>
                <a:lnTo>
                  <a:pt x="225679" y="354330"/>
                </a:lnTo>
                <a:lnTo>
                  <a:pt x="250571" y="346710"/>
                </a:lnTo>
                <a:lnTo>
                  <a:pt x="253237" y="345440"/>
                </a:lnTo>
                <a:lnTo>
                  <a:pt x="171958" y="345440"/>
                </a:lnTo>
                <a:lnTo>
                  <a:pt x="138937" y="340360"/>
                </a:lnTo>
                <a:lnTo>
                  <a:pt x="123571" y="335280"/>
                </a:lnTo>
                <a:lnTo>
                  <a:pt x="116205" y="332740"/>
                </a:lnTo>
                <a:lnTo>
                  <a:pt x="108966" y="328930"/>
                </a:lnTo>
                <a:lnTo>
                  <a:pt x="101473" y="325120"/>
                </a:lnTo>
                <a:lnTo>
                  <a:pt x="69087" y="302260"/>
                </a:lnTo>
                <a:lnTo>
                  <a:pt x="57912" y="290830"/>
                </a:lnTo>
                <a:lnTo>
                  <a:pt x="52577" y="285750"/>
                </a:lnTo>
                <a:lnTo>
                  <a:pt x="47625" y="279400"/>
                </a:lnTo>
                <a:lnTo>
                  <a:pt x="43052" y="273050"/>
                </a:lnTo>
                <a:lnTo>
                  <a:pt x="38862" y="265430"/>
                </a:lnTo>
                <a:lnTo>
                  <a:pt x="34798" y="259080"/>
                </a:lnTo>
                <a:lnTo>
                  <a:pt x="31114" y="251460"/>
                </a:lnTo>
                <a:lnTo>
                  <a:pt x="27939" y="243840"/>
                </a:lnTo>
                <a:lnTo>
                  <a:pt x="25019" y="237490"/>
                </a:lnTo>
                <a:lnTo>
                  <a:pt x="15621" y="196850"/>
                </a:lnTo>
                <a:lnTo>
                  <a:pt x="14859" y="180340"/>
                </a:lnTo>
                <a:lnTo>
                  <a:pt x="15112" y="171450"/>
                </a:lnTo>
                <a:lnTo>
                  <a:pt x="15621" y="163830"/>
                </a:lnTo>
                <a:lnTo>
                  <a:pt x="16763" y="154940"/>
                </a:lnTo>
                <a:lnTo>
                  <a:pt x="18287" y="147320"/>
                </a:lnTo>
                <a:lnTo>
                  <a:pt x="20193" y="139700"/>
                </a:lnTo>
                <a:lnTo>
                  <a:pt x="22351" y="130810"/>
                </a:lnTo>
                <a:lnTo>
                  <a:pt x="25019" y="123190"/>
                </a:lnTo>
                <a:lnTo>
                  <a:pt x="27939" y="115570"/>
                </a:lnTo>
                <a:lnTo>
                  <a:pt x="31114" y="109220"/>
                </a:lnTo>
                <a:lnTo>
                  <a:pt x="34798" y="101600"/>
                </a:lnTo>
                <a:lnTo>
                  <a:pt x="38862" y="95250"/>
                </a:lnTo>
                <a:lnTo>
                  <a:pt x="43052" y="88900"/>
                </a:lnTo>
                <a:lnTo>
                  <a:pt x="47625" y="81280"/>
                </a:lnTo>
                <a:lnTo>
                  <a:pt x="52577" y="76200"/>
                </a:lnTo>
                <a:lnTo>
                  <a:pt x="57912" y="69850"/>
                </a:lnTo>
                <a:lnTo>
                  <a:pt x="69087" y="58420"/>
                </a:lnTo>
                <a:lnTo>
                  <a:pt x="101473" y="35560"/>
                </a:lnTo>
                <a:lnTo>
                  <a:pt x="108966" y="31750"/>
                </a:lnTo>
                <a:lnTo>
                  <a:pt x="116205" y="27939"/>
                </a:lnTo>
                <a:lnTo>
                  <a:pt x="123571" y="25400"/>
                </a:lnTo>
                <a:lnTo>
                  <a:pt x="138937" y="20320"/>
                </a:lnTo>
                <a:lnTo>
                  <a:pt x="146938" y="19050"/>
                </a:lnTo>
                <a:lnTo>
                  <a:pt x="155194" y="16510"/>
                </a:lnTo>
                <a:lnTo>
                  <a:pt x="163702" y="16510"/>
                </a:lnTo>
                <a:lnTo>
                  <a:pt x="171958" y="15239"/>
                </a:lnTo>
                <a:lnTo>
                  <a:pt x="253237" y="15239"/>
                </a:lnTo>
                <a:lnTo>
                  <a:pt x="250571" y="13970"/>
                </a:lnTo>
                <a:lnTo>
                  <a:pt x="234187" y="8889"/>
                </a:lnTo>
                <a:lnTo>
                  <a:pt x="225679" y="6350"/>
                </a:lnTo>
                <a:lnTo>
                  <a:pt x="216662" y="3810"/>
                </a:lnTo>
                <a:lnTo>
                  <a:pt x="189737" y="0"/>
                </a:lnTo>
                <a:close/>
              </a:path>
              <a:path w="361314" h="359410">
                <a:moveTo>
                  <a:pt x="253237" y="15239"/>
                </a:moveTo>
                <a:lnTo>
                  <a:pt x="188975" y="15239"/>
                </a:lnTo>
                <a:lnTo>
                  <a:pt x="197231" y="16510"/>
                </a:lnTo>
                <a:lnTo>
                  <a:pt x="205486" y="16510"/>
                </a:lnTo>
                <a:lnTo>
                  <a:pt x="213741" y="19050"/>
                </a:lnTo>
                <a:lnTo>
                  <a:pt x="252222" y="31750"/>
                </a:lnTo>
                <a:lnTo>
                  <a:pt x="259080" y="35560"/>
                </a:lnTo>
                <a:lnTo>
                  <a:pt x="273176" y="43180"/>
                </a:lnTo>
                <a:lnTo>
                  <a:pt x="279654" y="48260"/>
                </a:lnTo>
                <a:lnTo>
                  <a:pt x="291846" y="58420"/>
                </a:lnTo>
                <a:lnTo>
                  <a:pt x="303022" y="69850"/>
                </a:lnTo>
                <a:lnTo>
                  <a:pt x="307975" y="76200"/>
                </a:lnTo>
                <a:lnTo>
                  <a:pt x="313055" y="81280"/>
                </a:lnTo>
                <a:lnTo>
                  <a:pt x="317626" y="88900"/>
                </a:lnTo>
                <a:lnTo>
                  <a:pt x="321818" y="95250"/>
                </a:lnTo>
                <a:lnTo>
                  <a:pt x="325882" y="101600"/>
                </a:lnTo>
                <a:lnTo>
                  <a:pt x="340995" y="139700"/>
                </a:lnTo>
                <a:lnTo>
                  <a:pt x="346075" y="180340"/>
                </a:lnTo>
                <a:lnTo>
                  <a:pt x="345821" y="189230"/>
                </a:lnTo>
                <a:lnTo>
                  <a:pt x="338582" y="229870"/>
                </a:lnTo>
                <a:lnTo>
                  <a:pt x="332994" y="243840"/>
                </a:lnTo>
                <a:lnTo>
                  <a:pt x="329819" y="251460"/>
                </a:lnTo>
                <a:lnTo>
                  <a:pt x="325882" y="259080"/>
                </a:lnTo>
                <a:lnTo>
                  <a:pt x="321818" y="265430"/>
                </a:lnTo>
                <a:lnTo>
                  <a:pt x="317626" y="273050"/>
                </a:lnTo>
                <a:lnTo>
                  <a:pt x="291846" y="302260"/>
                </a:lnTo>
                <a:lnTo>
                  <a:pt x="259080" y="325120"/>
                </a:lnTo>
                <a:lnTo>
                  <a:pt x="252222" y="328930"/>
                </a:lnTo>
                <a:lnTo>
                  <a:pt x="244729" y="332740"/>
                </a:lnTo>
                <a:lnTo>
                  <a:pt x="237362" y="335280"/>
                </a:lnTo>
                <a:lnTo>
                  <a:pt x="221869" y="340360"/>
                </a:lnTo>
                <a:lnTo>
                  <a:pt x="188975" y="345440"/>
                </a:lnTo>
                <a:lnTo>
                  <a:pt x="253237" y="345440"/>
                </a:lnTo>
                <a:lnTo>
                  <a:pt x="258572" y="342900"/>
                </a:lnTo>
                <a:lnTo>
                  <a:pt x="266319" y="339090"/>
                </a:lnTo>
                <a:lnTo>
                  <a:pt x="274320" y="334010"/>
                </a:lnTo>
                <a:lnTo>
                  <a:pt x="281432" y="330200"/>
                </a:lnTo>
                <a:lnTo>
                  <a:pt x="288671" y="325120"/>
                </a:lnTo>
                <a:lnTo>
                  <a:pt x="295275" y="318770"/>
                </a:lnTo>
                <a:lnTo>
                  <a:pt x="301879" y="313690"/>
                </a:lnTo>
                <a:lnTo>
                  <a:pt x="307975" y="307340"/>
                </a:lnTo>
                <a:lnTo>
                  <a:pt x="314198" y="300990"/>
                </a:lnTo>
                <a:lnTo>
                  <a:pt x="319786" y="294640"/>
                </a:lnTo>
                <a:lnTo>
                  <a:pt x="343408" y="257810"/>
                </a:lnTo>
                <a:lnTo>
                  <a:pt x="357505" y="215900"/>
                </a:lnTo>
                <a:lnTo>
                  <a:pt x="361188" y="180340"/>
                </a:lnTo>
                <a:lnTo>
                  <a:pt x="360934" y="171450"/>
                </a:lnTo>
                <a:lnTo>
                  <a:pt x="360172" y="161290"/>
                </a:lnTo>
                <a:lnTo>
                  <a:pt x="359029" y="152400"/>
                </a:lnTo>
                <a:lnTo>
                  <a:pt x="357505" y="143510"/>
                </a:lnTo>
                <a:lnTo>
                  <a:pt x="355346" y="135890"/>
                </a:lnTo>
                <a:lnTo>
                  <a:pt x="352933" y="127000"/>
                </a:lnTo>
                <a:lnTo>
                  <a:pt x="350012" y="118110"/>
                </a:lnTo>
                <a:lnTo>
                  <a:pt x="346837" y="110490"/>
                </a:lnTo>
                <a:lnTo>
                  <a:pt x="343408" y="101600"/>
                </a:lnTo>
                <a:lnTo>
                  <a:pt x="339344" y="95250"/>
                </a:lnTo>
                <a:lnTo>
                  <a:pt x="334899" y="87630"/>
                </a:lnTo>
                <a:lnTo>
                  <a:pt x="330326" y="80010"/>
                </a:lnTo>
                <a:lnTo>
                  <a:pt x="324993" y="72389"/>
                </a:lnTo>
                <a:lnTo>
                  <a:pt x="319786" y="66039"/>
                </a:lnTo>
                <a:lnTo>
                  <a:pt x="314198" y="59689"/>
                </a:lnTo>
                <a:lnTo>
                  <a:pt x="307975" y="53339"/>
                </a:lnTo>
                <a:lnTo>
                  <a:pt x="301879" y="46989"/>
                </a:lnTo>
                <a:lnTo>
                  <a:pt x="295275" y="41910"/>
                </a:lnTo>
                <a:lnTo>
                  <a:pt x="288671" y="35560"/>
                </a:lnTo>
                <a:lnTo>
                  <a:pt x="281432" y="31750"/>
                </a:lnTo>
                <a:lnTo>
                  <a:pt x="274320" y="26670"/>
                </a:lnTo>
                <a:lnTo>
                  <a:pt x="266319" y="21589"/>
                </a:lnTo>
                <a:lnTo>
                  <a:pt x="258572" y="17780"/>
                </a:lnTo>
                <a:lnTo>
                  <a:pt x="253237" y="15239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84164" y="4981955"/>
            <a:ext cx="165100" cy="119380"/>
          </a:xfrm>
          <a:custGeom>
            <a:avLst/>
            <a:gdLst/>
            <a:ahLst/>
            <a:cxnLst/>
            <a:rect l="l" t="t" r="r" b="b"/>
            <a:pathLst>
              <a:path w="165100" h="119379">
                <a:moveTo>
                  <a:pt x="7365" y="66929"/>
                </a:moveTo>
                <a:lnTo>
                  <a:pt x="0" y="74295"/>
                </a:lnTo>
                <a:lnTo>
                  <a:pt x="253" y="75819"/>
                </a:lnTo>
                <a:lnTo>
                  <a:pt x="39624" y="116713"/>
                </a:lnTo>
                <a:lnTo>
                  <a:pt x="42290" y="118364"/>
                </a:lnTo>
                <a:lnTo>
                  <a:pt x="43561" y="118872"/>
                </a:lnTo>
                <a:lnTo>
                  <a:pt x="46227" y="118872"/>
                </a:lnTo>
                <a:lnTo>
                  <a:pt x="47498" y="118618"/>
                </a:lnTo>
                <a:lnTo>
                  <a:pt x="48895" y="117856"/>
                </a:lnTo>
                <a:lnTo>
                  <a:pt x="49911" y="117094"/>
                </a:lnTo>
                <a:lnTo>
                  <a:pt x="66867" y="101346"/>
                </a:lnTo>
                <a:lnTo>
                  <a:pt x="45212" y="101346"/>
                </a:lnTo>
                <a:lnTo>
                  <a:pt x="12953" y="68961"/>
                </a:lnTo>
                <a:lnTo>
                  <a:pt x="11937" y="68199"/>
                </a:lnTo>
                <a:lnTo>
                  <a:pt x="10287" y="67437"/>
                </a:lnTo>
                <a:lnTo>
                  <a:pt x="9016" y="67183"/>
                </a:lnTo>
                <a:lnTo>
                  <a:pt x="7365" y="66929"/>
                </a:lnTo>
                <a:close/>
              </a:path>
              <a:path w="165100" h="119379">
                <a:moveTo>
                  <a:pt x="158750" y="0"/>
                </a:moveTo>
                <a:lnTo>
                  <a:pt x="156083" y="0"/>
                </a:lnTo>
                <a:lnTo>
                  <a:pt x="154559" y="254"/>
                </a:lnTo>
                <a:lnTo>
                  <a:pt x="153288" y="1016"/>
                </a:lnTo>
                <a:lnTo>
                  <a:pt x="152146" y="1778"/>
                </a:lnTo>
                <a:lnTo>
                  <a:pt x="45212" y="101346"/>
                </a:lnTo>
                <a:lnTo>
                  <a:pt x="66867" y="101346"/>
                </a:lnTo>
                <a:lnTo>
                  <a:pt x="162178" y="12827"/>
                </a:lnTo>
                <a:lnTo>
                  <a:pt x="163322" y="11811"/>
                </a:lnTo>
                <a:lnTo>
                  <a:pt x="164084" y="10541"/>
                </a:lnTo>
                <a:lnTo>
                  <a:pt x="164591" y="7874"/>
                </a:lnTo>
                <a:lnTo>
                  <a:pt x="164591" y="6350"/>
                </a:lnTo>
                <a:lnTo>
                  <a:pt x="160147" y="508"/>
                </a:lnTo>
                <a:lnTo>
                  <a:pt x="158750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86628" y="4861814"/>
            <a:ext cx="361315" cy="359410"/>
          </a:xfrm>
          <a:custGeom>
            <a:avLst/>
            <a:gdLst/>
            <a:ahLst/>
            <a:cxnLst/>
            <a:rect l="l" t="t" r="r" b="b"/>
            <a:pathLst>
              <a:path w="361314" h="359410">
                <a:moveTo>
                  <a:pt x="189737" y="0"/>
                </a:moveTo>
                <a:lnTo>
                  <a:pt x="171196" y="0"/>
                </a:lnTo>
                <a:lnTo>
                  <a:pt x="144018" y="3810"/>
                </a:lnTo>
                <a:lnTo>
                  <a:pt x="102108" y="17780"/>
                </a:lnTo>
                <a:lnTo>
                  <a:pt x="86868" y="26670"/>
                </a:lnTo>
                <a:lnTo>
                  <a:pt x="79501" y="30480"/>
                </a:lnTo>
                <a:lnTo>
                  <a:pt x="72517" y="35560"/>
                </a:lnTo>
                <a:lnTo>
                  <a:pt x="65659" y="41910"/>
                </a:lnTo>
                <a:lnTo>
                  <a:pt x="59309" y="46990"/>
                </a:lnTo>
                <a:lnTo>
                  <a:pt x="30607" y="80010"/>
                </a:lnTo>
                <a:lnTo>
                  <a:pt x="26035" y="87630"/>
                </a:lnTo>
                <a:lnTo>
                  <a:pt x="21589" y="93980"/>
                </a:lnTo>
                <a:lnTo>
                  <a:pt x="17525" y="101600"/>
                </a:lnTo>
                <a:lnTo>
                  <a:pt x="14097" y="110490"/>
                </a:lnTo>
                <a:lnTo>
                  <a:pt x="10922" y="118110"/>
                </a:lnTo>
                <a:lnTo>
                  <a:pt x="8000" y="127000"/>
                </a:lnTo>
                <a:lnTo>
                  <a:pt x="5587" y="135890"/>
                </a:lnTo>
                <a:lnTo>
                  <a:pt x="3429" y="143510"/>
                </a:lnTo>
                <a:lnTo>
                  <a:pt x="1905" y="152400"/>
                </a:lnTo>
                <a:lnTo>
                  <a:pt x="762" y="161290"/>
                </a:lnTo>
                <a:lnTo>
                  <a:pt x="254" y="170180"/>
                </a:lnTo>
                <a:lnTo>
                  <a:pt x="0" y="180340"/>
                </a:lnTo>
                <a:lnTo>
                  <a:pt x="254" y="189230"/>
                </a:lnTo>
                <a:lnTo>
                  <a:pt x="8000" y="233680"/>
                </a:lnTo>
                <a:lnTo>
                  <a:pt x="26035" y="273050"/>
                </a:lnTo>
                <a:lnTo>
                  <a:pt x="52577" y="307340"/>
                </a:lnTo>
                <a:lnTo>
                  <a:pt x="65659" y="318770"/>
                </a:lnTo>
                <a:lnTo>
                  <a:pt x="72517" y="325120"/>
                </a:lnTo>
                <a:lnTo>
                  <a:pt x="79501" y="328930"/>
                </a:lnTo>
                <a:lnTo>
                  <a:pt x="86868" y="334010"/>
                </a:lnTo>
                <a:lnTo>
                  <a:pt x="94361" y="339090"/>
                </a:lnTo>
                <a:lnTo>
                  <a:pt x="144018" y="356870"/>
                </a:lnTo>
                <a:lnTo>
                  <a:pt x="161798" y="359410"/>
                </a:lnTo>
                <a:lnTo>
                  <a:pt x="198755" y="359410"/>
                </a:lnTo>
                <a:lnTo>
                  <a:pt x="216662" y="356870"/>
                </a:lnTo>
                <a:lnTo>
                  <a:pt x="225679" y="354330"/>
                </a:lnTo>
                <a:lnTo>
                  <a:pt x="250571" y="346710"/>
                </a:lnTo>
                <a:lnTo>
                  <a:pt x="253237" y="345440"/>
                </a:lnTo>
                <a:lnTo>
                  <a:pt x="171958" y="345440"/>
                </a:lnTo>
                <a:lnTo>
                  <a:pt x="138937" y="340360"/>
                </a:lnTo>
                <a:lnTo>
                  <a:pt x="123571" y="335280"/>
                </a:lnTo>
                <a:lnTo>
                  <a:pt x="116205" y="332740"/>
                </a:lnTo>
                <a:lnTo>
                  <a:pt x="108966" y="328930"/>
                </a:lnTo>
                <a:lnTo>
                  <a:pt x="101473" y="325120"/>
                </a:lnTo>
                <a:lnTo>
                  <a:pt x="94614" y="321310"/>
                </a:lnTo>
                <a:lnTo>
                  <a:pt x="88011" y="316230"/>
                </a:lnTo>
                <a:lnTo>
                  <a:pt x="81280" y="312420"/>
                </a:lnTo>
                <a:lnTo>
                  <a:pt x="69087" y="302260"/>
                </a:lnTo>
                <a:lnTo>
                  <a:pt x="57912" y="290830"/>
                </a:lnTo>
                <a:lnTo>
                  <a:pt x="52577" y="284480"/>
                </a:lnTo>
                <a:lnTo>
                  <a:pt x="47625" y="279400"/>
                </a:lnTo>
                <a:lnTo>
                  <a:pt x="43052" y="271780"/>
                </a:lnTo>
                <a:lnTo>
                  <a:pt x="38862" y="265430"/>
                </a:lnTo>
                <a:lnTo>
                  <a:pt x="34798" y="259080"/>
                </a:lnTo>
                <a:lnTo>
                  <a:pt x="31114" y="251460"/>
                </a:lnTo>
                <a:lnTo>
                  <a:pt x="27939" y="243840"/>
                </a:lnTo>
                <a:lnTo>
                  <a:pt x="25019" y="237490"/>
                </a:lnTo>
                <a:lnTo>
                  <a:pt x="22351" y="229870"/>
                </a:lnTo>
                <a:lnTo>
                  <a:pt x="20193" y="220980"/>
                </a:lnTo>
                <a:lnTo>
                  <a:pt x="18287" y="213360"/>
                </a:lnTo>
                <a:lnTo>
                  <a:pt x="16763" y="205740"/>
                </a:lnTo>
                <a:lnTo>
                  <a:pt x="15621" y="196850"/>
                </a:lnTo>
                <a:lnTo>
                  <a:pt x="15112" y="189230"/>
                </a:lnTo>
                <a:lnTo>
                  <a:pt x="14859" y="180340"/>
                </a:lnTo>
                <a:lnTo>
                  <a:pt x="15112" y="171450"/>
                </a:lnTo>
                <a:lnTo>
                  <a:pt x="22351" y="130810"/>
                </a:lnTo>
                <a:lnTo>
                  <a:pt x="38862" y="95250"/>
                </a:lnTo>
                <a:lnTo>
                  <a:pt x="43052" y="87630"/>
                </a:lnTo>
                <a:lnTo>
                  <a:pt x="69087" y="58420"/>
                </a:lnTo>
                <a:lnTo>
                  <a:pt x="101473" y="35560"/>
                </a:lnTo>
                <a:lnTo>
                  <a:pt x="108966" y="31750"/>
                </a:lnTo>
                <a:lnTo>
                  <a:pt x="116205" y="27940"/>
                </a:lnTo>
                <a:lnTo>
                  <a:pt x="123571" y="25400"/>
                </a:lnTo>
                <a:lnTo>
                  <a:pt x="138937" y="20320"/>
                </a:lnTo>
                <a:lnTo>
                  <a:pt x="146938" y="19050"/>
                </a:lnTo>
                <a:lnTo>
                  <a:pt x="155194" y="16510"/>
                </a:lnTo>
                <a:lnTo>
                  <a:pt x="163702" y="16510"/>
                </a:lnTo>
                <a:lnTo>
                  <a:pt x="171958" y="15240"/>
                </a:lnTo>
                <a:lnTo>
                  <a:pt x="253238" y="15240"/>
                </a:lnTo>
                <a:lnTo>
                  <a:pt x="250571" y="13970"/>
                </a:lnTo>
                <a:lnTo>
                  <a:pt x="234187" y="8890"/>
                </a:lnTo>
                <a:lnTo>
                  <a:pt x="225679" y="6350"/>
                </a:lnTo>
                <a:lnTo>
                  <a:pt x="216662" y="3810"/>
                </a:lnTo>
                <a:lnTo>
                  <a:pt x="189737" y="0"/>
                </a:lnTo>
                <a:close/>
              </a:path>
              <a:path w="361314" h="359410">
                <a:moveTo>
                  <a:pt x="253238" y="15240"/>
                </a:moveTo>
                <a:lnTo>
                  <a:pt x="188975" y="15240"/>
                </a:lnTo>
                <a:lnTo>
                  <a:pt x="197231" y="16510"/>
                </a:lnTo>
                <a:lnTo>
                  <a:pt x="205486" y="16510"/>
                </a:lnTo>
                <a:lnTo>
                  <a:pt x="213741" y="19050"/>
                </a:lnTo>
                <a:lnTo>
                  <a:pt x="252222" y="31750"/>
                </a:lnTo>
                <a:lnTo>
                  <a:pt x="259080" y="35560"/>
                </a:lnTo>
                <a:lnTo>
                  <a:pt x="273176" y="43180"/>
                </a:lnTo>
                <a:lnTo>
                  <a:pt x="279654" y="48260"/>
                </a:lnTo>
                <a:lnTo>
                  <a:pt x="291846" y="58420"/>
                </a:lnTo>
                <a:lnTo>
                  <a:pt x="303022" y="68580"/>
                </a:lnTo>
                <a:lnTo>
                  <a:pt x="307975" y="74930"/>
                </a:lnTo>
                <a:lnTo>
                  <a:pt x="313055" y="81280"/>
                </a:lnTo>
                <a:lnTo>
                  <a:pt x="317626" y="87630"/>
                </a:lnTo>
                <a:lnTo>
                  <a:pt x="321818" y="95250"/>
                </a:lnTo>
                <a:lnTo>
                  <a:pt x="325882" y="101600"/>
                </a:lnTo>
                <a:lnTo>
                  <a:pt x="340995" y="138430"/>
                </a:lnTo>
                <a:lnTo>
                  <a:pt x="346075" y="180340"/>
                </a:lnTo>
                <a:lnTo>
                  <a:pt x="345821" y="189230"/>
                </a:lnTo>
                <a:lnTo>
                  <a:pt x="338582" y="229870"/>
                </a:lnTo>
                <a:lnTo>
                  <a:pt x="332994" y="243840"/>
                </a:lnTo>
                <a:lnTo>
                  <a:pt x="329819" y="251460"/>
                </a:lnTo>
                <a:lnTo>
                  <a:pt x="325882" y="259080"/>
                </a:lnTo>
                <a:lnTo>
                  <a:pt x="321818" y="265430"/>
                </a:lnTo>
                <a:lnTo>
                  <a:pt x="317626" y="271780"/>
                </a:lnTo>
                <a:lnTo>
                  <a:pt x="313055" y="279400"/>
                </a:lnTo>
                <a:lnTo>
                  <a:pt x="307975" y="284480"/>
                </a:lnTo>
                <a:lnTo>
                  <a:pt x="303022" y="290830"/>
                </a:lnTo>
                <a:lnTo>
                  <a:pt x="291846" y="302260"/>
                </a:lnTo>
                <a:lnTo>
                  <a:pt x="279654" y="312420"/>
                </a:lnTo>
                <a:lnTo>
                  <a:pt x="273176" y="316230"/>
                </a:lnTo>
                <a:lnTo>
                  <a:pt x="266064" y="321310"/>
                </a:lnTo>
                <a:lnTo>
                  <a:pt x="259080" y="325120"/>
                </a:lnTo>
                <a:lnTo>
                  <a:pt x="252222" y="328930"/>
                </a:lnTo>
                <a:lnTo>
                  <a:pt x="244729" y="332740"/>
                </a:lnTo>
                <a:lnTo>
                  <a:pt x="237362" y="335280"/>
                </a:lnTo>
                <a:lnTo>
                  <a:pt x="221869" y="340360"/>
                </a:lnTo>
                <a:lnTo>
                  <a:pt x="188975" y="345440"/>
                </a:lnTo>
                <a:lnTo>
                  <a:pt x="253237" y="345440"/>
                </a:lnTo>
                <a:lnTo>
                  <a:pt x="258572" y="342900"/>
                </a:lnTo>
                <a:lnTo>
                  <a:pt x="266319" y="339090"/>
                </a:lnTo>
                <a:lnTo>
                  <a:pt x="274320" y="334010"/>
                </a:lnTo>
                <a:lnTo>
                  <a:pt x="281432" y="328930"/>
                </a:lnTo>
                <a:lnTo>
                  <a:pt x="288671" y="325120"/>
                </a:lnTo>
                <a:lnTo>
                  <a:pt x="295275" y="318770"/>
                </a:lnTo>
                <a:lnTo>
                  <a:pt x="301879" y="313690"/>
                </a:lnTo>
                <a:lnTo>
                  <a:pt x="307975" y="307340"/>
                </a:lnTo>
                <a:lnTo>
                  <a:pt x="334899" y="273050"/>
                </a:lnTo>
                <a:lnTo>
                  <a:pt x="352933" y="233680"/>
                </a:lnTo>
                <a:lnTo>
                  <a:pt x="360934" y="189230"/>
                </a:lnTo>
                <a:lnTo>
                  <a:pt x="361188" y="180340"/>
                </a:lnTo>
                <a:lnTo>
                  <a:pt x="360934" y="170180"/>
                </a:lnTo>
                <a:lnTo>
                  <a:pt x="360172" y="161290"/>
                </a:lnTo>
                <a:lnTo>
                  <a:pt x="359029" y="152400"/>
                </a:lnTo>
                <a:lnTo>
                  <a:pt x="357505" y="143510"/>
                </a:lnTo>
                <a:lnTo>
                  <a:pt x="355346" y="135890"/>
                </a:lnTo>
                <a:lnTo>
                  <a:pt x="352933" y="127000"/>
                </a:lnTo>
                <a:lnTo>
                  <a:pt x="350012" y="118110"/>
                </a:lnTo>
                <a:lnTo>
                  <a:pt x="346837" y="110490"/>
                </a:lnTo>
                <a:lnTo>
                  <a:pt x="343408" y="101600"/>
                </a:lnTo>
                <a:lnTo>
                  <a:pt x="339344" y="93980"/>
                </a:lnTo>
                <a:lnTo>
                  <a:pt x="334899" y="87630"/>
                </a:lnTo>
                <a:lnTo>
                  <a:pt x="330326" y="80010"/>
                </a:lnTo>
                <a:lnTo>
                  <a:pt x="324993" y="72390"/>
                </a:lnTo>
                <a:lnTo>
                  <a:pt x="319786" y="66040"/>
                </a:lnTo>
                <a:lnTo>
                  <a:pt x="314198" y="59690"/>
                </a:lnTo>
                <a:lnTo>
                  <a:pt x="307975" y="53340"/>
                </a:lnTo>
                <a:lnTo>
                  <a:pt x="301879" y="46990"/>
                </a:lnTo>
                <a:lnTo>
                  <a:pt x="295275" y="41910"/>
                </a:lnTo>
                <a:lnTo>
                  <a:pt x="288671" y="35560"/>
                </a:lnTo>
                <a:lnTo>
                  <a:pt x="281432" y="30480"/>
                </a:lnTo>
                <a:lnTo>
                  <a:pt x="274320" y="26670"/>
                </a:lnTo>
                <a:lnTo>
                  <a:pt x="266319" y="21590"/>
                </a:lnTo>
                <a:lnTo>
                  <a:pt x="258572" y="17780"/>
                </a:lnTo>
                <a:lnTo>
                  <a:pt x="253238" y="1524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4377" y="2214498"/>
            <a:ext cx="211137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0" spc="-19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sz="4000" b="0" spc="-20">
                <a:solidFill>
                  <a:srgbClr val="FFFFFF"/>
                </a:solidFill>
                <a:latin typeface="Calibri Light"/>
                <a:cs typeface="Calibri Light"/>
              </a:rPr>
              <a:t>el</a:t>
            </a:r>
            <a:r>
              <a:rPr sz="4000" b="0" spc="-4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sz="4000" b="0" spc="-30">
                <a:solidFill>
                  <a:srgbClr val="FFFFFF"/>
                </a:solidFill>
                <a:latin typeface="Calibri Light"/>
                <a:cs typeface="Calibri Light"/>
              </a:rPr>
              <a:t>ome!</a:t>
            </a:r>
            <a:endParaRPr sz="4000">
              <a:latin typeface="Calibri Light"/>
              <a:cs typeface="Calibri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4377" y="3487445"/>
            <a:ext cx="2693035" cy="1062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b="0" spc="-165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400" b="0" spc="-4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400" b="0" spc="-5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400" b="0" spc="-3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2400" b="0">
                <a:solidFill>
                  <a:srgbClr val="FFFFFF"/>
                </a:solidFill>
                <a:latin typeface="Calibri Light"/>
                <a:cs typeface="Calibri Light"/>
              </a:rPr>
              <a:t>tme</a:t>
            </a:r>
            <a:r>
              <a:rPr sz="2400" b="0" spc="-3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2400" b="0" spc="-1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400" b="0" spc="-1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5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2400" b="0" spc="-2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2400" b="0">
                <a:solidFill>
                  <a:srgbClr val="FFFFFF"/>
                </a:solidFill>
                <a:latin typeface="Calibri Light"/>
                <a:cs typeface="Calibri Light"/>
              </a:rPr>
              <a:t>tions</a:t>
            </a:r>
            <a:r>
              <a:rPr sz="2400" b="0" spc="-1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6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sz="2400" b="0" spc="-5">
                <a:solidFill>
                  <a:srgbClr val="FFFFFF"/>
                </a:solidFill>
                <a:latin typeface="Calibri Light"/>
                <a:cs typeface="Calibri Light"/>
              </a:rPr>
              <a:t>or </a:t>
            </a:r>
            <a:r>
              <a:rPr sz="2400" b="0" spc="-45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2400" b="0" spc="-20">
                <a:solidFill>
                  <a:srgbClr val="FFFFFF"/>
                </a:solidFill>
                <a:latin typeface="Calibri Light"/>
                <a:cs typeface="Calibri Light"/>
              </a:rPr>
              <a:t>ou</a:t>
            </a:r>
            <a:r>
              <a:rPr sz="2400" b="0" spc="-1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400" b="0" spc="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15">
                <a:solidFill>
                  <a:srgbClr val="FFFFFF"/>
                </a:solidFill>
                <a:latin typeface="Calibri Light"/>
                <a:cs typeface="Calibri Light"/>
              </a:rPr>
              <a:t>journ</a:t>
            </a:r>
            <a:r>
              <a:rPr sz="2400" b="0" spc="-35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400" b="0" spc="-15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24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15">
                <a:solidFill>
                  <a:srgbClr val="FFFFFF"/>
                </a:solidFill>
                <a:latin typeface="Calibri Light"/>
                <a:cs typeface="Calibri Light"/>
              </a:rPr>
              <a:t>with</a:t>
            </a:r>
            <a:r>
              <a:rPr sz="2400" b="0" spc="-1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20">
                <a:solidFill>
                  <a:srgbClr val="FFFFFF"/>
                </a:solidFill>
                <a:latin typeface="Calibri Light"/>
                <a:cs typeface="Calibri Light"/>
              </a:rPr>
              <a:t>Ch</a:t>
            </a:r>
            <a:r>
              <a:rPr sz="2400" b="0" spc="-6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400" b="0" spc="-5">
                <a:solidFill>
                  <a:srgbClr val="FFFFFF"/>
                </a:solidFill>
                <a:latin typeface="Calibri Light"/>
                <a:cs typeface="Calibri Light"/>
              </a:rPr>
              <a:t>oni</a:t>
            </a:r>
            <a:r>
              <a:rPr sz="240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sz="2400" b="0" spc="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55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2400" b="0" spc="-10">
                <a:solidFill>
                  <a:srgbClr val="FFFFFF"/>
                </a:solidFill>
                <a:latin typeface="Calibri Light"/>
                <a:cs typeface="Calibri Light"/>
              </a:rPr>
              <a:t>ain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6468" y="3095244"/>
            <a:ext cx="798830" cy="0"/>
          </a:xfrm>
          <a:custGeom>
            <a:avLst/>
            <a:gdLst/>
            <a:ahLst/>
            <a:cxnLst/>
            <a:rect l="l" t="t" r="r" b="b"/>
            <a:pathLst>
              <a:path w="798830">
                <a:moveTo>
                  <a:pt x="0" y="0"/>
                </a:moveTo>
                <a:lnTo>
                  <a:pt x="798322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7174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" y="0"/>
            <a:ext cx="5340096" cy="685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363723"/>
            <a:ext cx="4427220" cy="3615054"/>
          </a:xfrm>
          <a:custGeom>
            <a:avLst/>
            <a:gdLst/>
            <a:ahLst/>
            <a:cxnLst/>
            <a:rect l="l" t="t" r="r" b="b"/>
            <a:pathLst>
              <a:path w="4427220" h="3615054">
                <a:moveTo>
                  <a:pt x="4199890" y="0"/>
                </a:moveTo>
                <a:lnTo>
                  <a:pt x="0" y="0"/>
                </a:lnTo>
                <a:lnTo>
                  <a:pt x="0" y="3614928"/>
                </a:lnTo>
                <a:lnTo>
                  <a:pt x="4199890" y="3614928"/>
                </a:lnTo>
                <a:lnTo>
                  <a:pt x="4218542" y="3614174"/>
                </a:lnTo>
                <a:lnTo>
                  <a:pt x="4271764" y="3603341"/>
                </a:lnTo>
                <a:lnTo>
                  <a:pt x="4319661" y="3580877"/>
                </a:lnTo>
                <a:lnTo>
                  <a:pt x="4360656" y="3548360"/>
                </a:lnTo>
                <a:lnTo>
                  <a:pt x="4393173" y="3507371"/>
                </a:lnTo>
                <a:lnTo>
                  <a:pt x="4415635" y="3459488"/>
                </a:lnTo>
                <a:lnTo>
                  <a:pt x="4426467" y="3406289"/>
                </a:lnTo>
                <a:lnTo>
                  <a:pt x="4427220" y="3387648"/>
                </a:lnTo>
                <a:lnTo>
                  <a:pt x="4427220" y="227329"/>
                </a:lnTo>
                <a:lnTo>
                  <a:pt x="4420616" y="172683"/>
                </a:lnTo>
                <a:lnTo>
                  <a:pt x="4401856" y="122835"/>
                </a:lnTo>
                <a:lnTo>
                  <a:pt x="4372515" y="79364"/>
                </a:lnTo>
                <a:lnTo>
                  <a:pt x="4334171" y="43846"/>
                </a:lnTo>
                <a:lnTo>
                  <a:pt x="4288399" y="17857"/>
                </a:lnTo>
                <a:lnTo>
                  <a:pt x="4236777" y="2973"/>
                </a:lnTo>
                <a:lnTo>
                  <a:pt x="4218542" y="753"/>
                </a:lnTo>
                <a:lnTo>
                  <a:pt x="4199890" y="0"/>
                </a:lnTo>
              </a:path>
            </a:pathLst>
          </a:custGeom>
          <a:solidFill>
            <a:srgbClr val="003B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78473" y="1281811"/>
            <a:ext cx="537845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spc="-35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ym</a:t>
            </a:r>
            <a:r>
              <a:rPr sz="2400" b="0" spc="-35">
                <a:solidFill>
                  <a:srgbClr val="003B70"/>
                </a:solidFill>
                <a:latin typeface="Calibri Light"/>
                <a:cs typeface="Calibri Light"/>
              </a:rPr>
              <a:t>pt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om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occurr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ing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with 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r 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without</a:t>
            </a:r>
            <a:r>
              <a:rPr sz="2400" b="0" spc="-2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tri</a:t>
            </a:r>
            <a:r>
              <a:rPr sz="2400" b="0" spc="0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2400" b="0" spc="-25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er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59096" y="964666"/>
            <a:ext cx="850417" cy="850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32247" y="1037844"/>
            <a:ext cx="708660" cy="708660"/>
          </a:xfrm>
          <a:custGeom>
            <a:avLst/>
            <a:gdLst/>
            <a:ahLst/>
            <a:cxnLst/>
            <a:rect l="l" t="t" r="r" b="b"/>
            <a:pathLst>
              <a:path w="708660" h="708660">
                <a:moveTo>
                  <a:pt x="354329" y="0"/>
                </a:moveTo>
                <a:lnTo>
                  <a:pt x="296851" y="4637"/>
                </a:lnTo>
                <a:lnTo>
                  <a:pt x="242328" y="18062"/>
                </a:lnTo>
                <a:lnTo>
                  <a:pt x="191487" y="39546"/>
                </a:lnTo>
                <a:lnTo>
                  <a:pt x="145060" y="68360"/>
                </a:lnTo>
                <a:lnTo>
                  <a:pt x="103774" y="103774"/>
                </a:lnTo>
                <a:lnTo>
                  <a:pt x="68360" y="145060"/>
                </a:lnTo>
                <a:lnTo>
                  <a:pt x="39546" y="191487"/>
                </a:lnTo>
                <a:lnTo>
                  <a:pt x="18062" y="242328"/>
                </a:lnTo>
                <a:lnTo>
                  <a:pt x="4637" y="296851"/>
                </a:lnTo>
                <a:lnTo>
                  <a:pt x="0" y="354329"/>
                </a:lnTo>
                <a:lnTo>
                  <a:pt x="1174" y="383392"/>
                </a:lnTo>
                <a:lnTo>
                  <a:pt x="10296" y="439484"/>
                </a:lnTo>
                <a:lnTo>
                  <a:pt x="27842" y="492257"/>
                </a:lnTo>
                <a:lnTo>
                  <a:pt x="53082" y="540982"/>
                </a:lnTo>
                <a:lnTo>
                  <a:pt x="85288" y="584930"/>
                </a:lnTo>
                <a:lnTo>
                  <a:pt x="123729" y="623371"/>
                </a:lnTo>
                <a:lnTo>
                  <a:pt x="167677" y="655577"/>
                </a:lnTo>
                <a:lnTo>
                  <a:pt x="216402" y="680817"/>
                </a:lnTo>
                <a:lnTo>
                  <a:pt x="269175" y="698363"/>
                </a:lnTo>
                <a:lnTo>
                  <a:pt x="325267" y="707485"/>
                </a:lnTo>
                <a:lnTo>
                  <a:pt x="354329" y="708659"/>
                </a:lnTo>
                <a:lnTo>
                  <a:pt x="383392" y="707485"/>
                </a:lnTo>
                <a:lnTo>
                  <a:pt x="439484" y="698363"/>
                </a:lnTo>
                <a:lnTo>
                  <a:pt x="492257" y="680817"/>
                </a:lnTo>
                <a:lnTo>
                  <a:pt x="540982" y="655577"/>
                </a:lnTo>
                <a:lnTo>
                  <a:pt x="584930" y="623371"/>
                </a:lnTo>
                <a:lnTo>
                  <a:pt x="623371" y="584930"/>
                </a:lnTo>
                <a:lnTo>
                  <a:pt x="655577" y="540982"/>
                </a:lnTo>
                <a:lnTo>
                  <a:pt x="680817" y="492257"/>
                </a:lnTo>
                <a:lnTo>
                  <a:pt x="698363" y="439484"/>
                </a:lnTo>
                <a:lnTo>
                  <a:pt x="707485" y="383392"/>
                </a:lnTo>
                <a:lnTo>
                  <a:pt x="708660" y="354329"/>
                </a:lnTo>
                <a:lnTo>
                  <a:pt x="707485" y="325267"/>
                </a:lnTo>
                <a:lnTo>
                  <a:pt x="698363" y="269175"/>
                </a:lnTo>
                <a:lnTo>
                  <a:pt x="680817" y="216402"/>
                </a:lnTo>
                <a:lnTo>
                  <a:pt x="655577" y="167677"/>
                </a:lnTo>
                <a:lnTo>
                  <a:pt x="623371" y="123729"/>
                </a:lnTo>
                <a:lnTo>
                  <a:pt x="584930" y="85288"/>
                </a:lnTo>
                <a:lnTo>
                  <a:pt x="540982" y="53082"/>
                </a:lnTo>
                <a:lnTo>
                  <a:pt x="492257" y="27842"/>
                </a:lnTo>
                <a:lnTo>
                  <a:pt x="439484" y="10296"/>
                </a:lnTo>
                <a:lnTo>
                  <a:pt x="383392" y="1174"/>
                </a:lnTo>
                <a:lnTo>
                  <a:pt x="3543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78473" y="2301367"/>
            <a:ext cx="125603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spc="-114">
                <a:solidFill>
                  <a:srgbClr val="003B70"/>
                </a:solidFill>
                <a:latin typeface="Calibri Light"/>
                <a:cs typeface="Calibri Light"/>
              </a:rPr>
              <a:t>W</a:t>
            </a: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eakness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59096" y="1984222"/>
            <a:ext cx="850417" cy="850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32247" y="2057400"/>
            <a:ext cx="708660" cy="708660"/>
          </a:xfrm>
          <a:custGeom>
            <a:avLst/>
            <a:gdLst/>
            <a:ahLst/>
            <a:cxnLst/>
            <a:rect l="l" t="t" r="r" b="b"/>
            <a:pathLst>
              <a:path w="708660" h="708660">
                <a:moveTo>
                  <a:pt x="354329" y="0"/>
                </a:moveTo>
                <a:lnTo>
                  <a:pt x="296851" y="4637"/>
                </a:lnTo>
                <a:lnTo>
                  <a:pt x="242328" y="18062"/>
                </a:lnTo>
                <a:lnTo>
                  <a:pt x="191487" y="39546"/>
                </a:lnTo>
                <a:lnTo>
                  <a:pt x="145060" y="68360"/>
                </a:lnTo>
                <a:lnTo>
                  <a:pt x="103774" y="103774"/>
                </a:lnTo>
                <a:lnTo>
                  <a:pt x="68360" y="145060"/>
                </a:lnTo>
                <a:lnTo>
                  <a:pt x="39546" y="191487"/>
                </a:lnTo>
                <a:lnTo>
                  <a:pt x="18062" y="242328"/>
                </a:lnTo>
                <a:lnTo>
                  <a:pt x="4637" y="296851"/>
                </a:lnTo>
                <a:lnTo>
                  <a:pt x="0" y="354329"/>
                </a:lnTo>
                <a:lnTo>
                  <a:pt x="1174" y="383392"/>
                </a:lnTo>
                <a:lnTo>
                  <a:pt x="10296" y="439484"/>
                </a:lnTo>
                <a:lnTo>
                  <a:pt x="27842" y="492257"/>
                </a:lnTo>
                <a:lnTo>
                  <a:pt x="53082" y="540982"/>
                </a:lnTo>
                <a:lnTo>
                  <a:pt x="85288" y="584930"/>
                </a:lnTo>
                <a:lnTo>
                  <a:pt x="123729" y="623371"/>
                </a:lnTo>
                <a:lnTo>
                  <a:pt x="167677" y="655577"/>
                </a:lnTo>
                <a:lnTo>
                  <a:pt x="216402" y="680817"/>
                </a:lnTo>
                <a:lnTo>
                  <a:pt x="269175" y="698363"/>
                </a:lnTo>
                <a:lnTo>
                  <a:pt x="325267" y="707485"/>
                </a:lnTo>
                <a:lnTo>
                  <a:pt x="354329" y="708660"/>
                </a:lnTo>
                <a:lnTo>
                  <a:pt x="383392" y="707485"/>
                </a:lnTo>
                <a:lnTo>
                  <a:pt x="439484" y="698363"/>
                </a:lnTo>
                <a:lnTo>
                  <a:pt x="492257" y="680817"/>
                </a:lnTo>
                <a:lnTo>
                  <a:pt x="540982" y="655577"/>
                </a:lnTo>
                <a:lnTo>
                  <a:pt x="584930" y="623371"/>
                </a:lnTo>
                <a:lnTo>
                  <a:pt x="623371" y="584930"/>
                </a:lnTo>
                <a:lnTo>
                  <a:pt x="655577" y="540982"/>
                </a:lnTo>
                <a:lnTo>
                  <a:pt x="680817" y="492257"/>
                </a:lnTo>
                <a:lnTo>
                  <a:pt x="698363" y="439484"/>
                </a:lnTo>
                <a:lnTo>
                  <a:pt x="707485" y="383392"/>
                </a:lnTo>
                <a:lnTo>
                  <a:pt x="708660" y="354329"/>
                </a:lnTo>
                <a:lnTo>
                  <a:pt x="707485" y="325267"/>
                </a:lnTo>
                <a:lnTo>
                  <a:pt x="698363" y="269175"/>
                </a:lnTo>
                <a:lnTo>
                  <a:pt x="680817" y="216402"/>
                </a:lnTo>
                <a:lnTo>
                  <a:pt x="655577" y="167677"/>
                </a:lnTo>
                <a:lnTo>
                  <a:pt x="623371" y="123729"/>
                </a:lnTo>
                <a:lnTo>
                  <a:pt x="584930" y="85288"/>
                </a:lnTo>
                <a:lnTo>
                  <a:pt x="540982" y="53082"/>
                </a:lnTo>
                <a:lnTo>
                  <a:pt x="492257" y="27842"/>
                </a:lnTo>
                <a:lnTo>
                  <a:pt x="439484" y="10296"/>
                </a:lnTo>
                <a:lnTo>
                  <a:pt x="383392" y="1174"/>
                </a:lnTo>
                <a:lnTo>
                  <a:pt x="3543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078473" y="3320541"/>
            <a:ext cx="13220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Numbness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59096" y="3002254"/>
            <a:ext cx="850417" cy="850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32247" y="3075432"/>
            <a:ext cx="708660" cy="708660"/>
          </a:xfrm>
          <a:custGeom>
            <a:avLst/>
            <a:gdLst/>
            <a:ahLst/>
            <a:cxnLst/>
            <a:rect l="l" t="t" r="r" b="b"/>
            <a:pathLst>
              <a:path w="708660" h="708660">
                <a:moveTo>
                  <a:pt x="354329" y="0"/>
                </a:moveTo>
                <a:lnTo>
                  <a:pt x="296851" y="4637"/>
                </a:lnTo>
                <a:lnTo>
                  <a:pt x="242328" y="18062"/>
                </a:lnTo>
                <a:lnTo>
                  <a:pt x="191487" y="39546"/>
                </a:lnTo>
                <a:lnTo>
                  <a:pt x="145060" y="68360"/>
                </a:lnTo>
                <a:lnTo>
                  <a:pt x="103774" y="103774"/>
                </a:lnTo>
                <a:lnTo>
                  <a:pt x="68360" y="145060"/>
                </a:lnTo>
                <a:lnTo>
                  <a:pt x="39546" y="191487"/>
                </a:lnTo>
                <a:lnTo>
                  <a:pt x="18062" y="242328"/>
                </a:lnTo>
                <a:lnTo>
                  <a:pt x="4637" y="296851"/>
                </a:lnTo>
                <a:lnTo>
                  <a:pt x="0" y="354329"/>
                </a:lnTo>
                <a:lnTo>
                  <a:pt x="1174" y="383392"/>
                </a:lnTo>
                <a:lnTo>
                  <a:pt x="10296" y="439484"/>
                </a:lnTo>
                <a:lnTo>
                  <a:pt x="27842" y="492257"/>
                </a:lnTo>
                <a:lnTo>
                  <a:pt x="53082" y="540982"/>
                </a:lnTo>
                <a:lnTo>
                  <a:pt x="85288" y="584930"/>
                </a:lnTo>
                <a:lnTo>
                  <a:pt x="123729" y="623371"/>
                </a:lnTo>
                <a:lnTo>
                  <a:pt x="167677" y="655577"/>
                </a:lnTo>
                <a:lnTo>
                  <a:pt x="216402" y="680817"/>
                </a:lnTo>
                <a:lnTo>
                  <a:pt x="269175" y="698363"/>
                </a:lnTo>
                <a:lnTo>
                  <a:pt x="325267" y="707485"/>
                </a:lnTo>
                <a:lnTo>
                  <a:pt x="354329" y="708659"/>
                </a:lnTo>
                <a:lnTo>
                  <a:pt x="383392" y="707485"/>
                </a:lnTo>
                <a:lnTo>
                  <a:pt x="439484" y="698363"/>
                </a:lnTo>
                <a:lnTo>
                  <a:pt x="492257" y="680817"/>
                </a:lnTo>
                <a:lnTo>
                  <a:pt x="540982" y="655577"/>
                </a:lnTo>
                <a:lnTo>
                  <a:pt x="584930" y="623371"/>
                </a:lnTo>
                <a:lnTo>
                  <a:pt x="623371" y="584930"/>
                </a:lnTo>
                <a:lnTo>
                  <a:pt x="655577" y="540982"/>
                </a:lnTo>
                <a:lnTo>
                  <a:pt x="680817" y="492257"/>
                </a:lnTo>
                <a:lnTo>
                  <a:pt x="698363" y="439484"/>
                </a:lnTo>
                <a:lnTo>
                  <a:pt x="707485" y="383392"/>
                </a:lnTo>
                <a:lnTo>
                  <a:pt x="708660" y="354329"/>
                </a:lnTo>
                <a:lnTo>
                  <a:pt x="707485" y="325267"/>
                </a:lnTo>
                <a:lnTo>
                  <a:pt x="698363" y="269175"/>
                </a:lnTo>
                <a:lnTo>
                  <a:pt x="680817" y="216402"/>
                </a:lnTo>
                <a:lnTo>
                  <a:pt x="655577" y="167677"/>
                </a:lnTo>
                <a:lnTo>
                  <a:pt x="623371" y="123729"/>
                </a:lnTo>
                <a:lnTo>
                  <a:pt x="584930" y="85288"/>
                </a:lnTo>
                <a:lnTo>
                  <a:pt x="540982" y="53082"/>
                </a:lnTo>
                <a:lnTo>
                  <a:pt x="492257" y="27842"/>
                </a:lnTo>
                <a:lnTo>
                  <a:pt x="439484" y="10296"/>
                </a:lnTo>
                <a:lnTo>
                  <a:pt x="383392" y="1174"/>
                </a:lnTo>
                <a:lnTo>
                  <a:pt x="3543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59096" y="4021810"/>
            <a:ext cx="850417" cy="850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32247" y="4094988"/>
            <a:ext cx="708660" cy="708660"/>
          </a:xfrm>
          <a:custGeom>
            <a:avLst/>
            <a:gdLst/>
            <a:ahLst/>
            <a:cxnLst/>
            <a:rect l="l" t="t" r="r" b="b"/>
            <a:pathLst>
              <a:path w="708660" h="708660">
                <a:moveTo>
                  <a:pt x="354329" y="0"/>
                </a:moveTo>
                <a:lnTo>
                  <a:pt x="296851" y="4637"/>
                </a:lnTo>
                <a:lnTo>
                  <a:pt x="242328" y="18062"/>
                </a:lnTo>
                <a:lnTo>
                  <a:pt x="191487" y="39546"/>
                </a:lnTo>
                <a:lnTo>
                  <a:pt x="145060" y="68360"/>
                </a:lnTo>
                <a:lnTo>
                  <a:pt x="103774" y="103774"/>
                </a:lnTo>
                <a:lnTo>
                  <a:pt x="68360" y="145060"/>
                </a:lnTo>
                <a:lnTo>
                  <a:pt x="39546" y="191487"/>
                </a:lnTo>
                <a:lnTo>
                  <a:pt x="18062" y="242328"/>
                </a:lnTo>
                <a:lnTo>
                  <a:pt x="4637" y="296851"/>
                </a:lnTo>
                <a:lnTo>
                  <a:pt x="0" y="354330"/>
                </a:lnTo>
                <a:lnTo>
                  <a:pt x="1174" y="383392"/>
                </a:lnTo>
                <a:lnTo>
                  <a:pt x="10296" y="439484"/>
                </a:lnTo>
                <a:lnTo>
                  <a:pt x="27842" y="492257"/>
                </a:lnTo>
                <a:lnTo>
                  <a:pt x="53082" y="540982"/>
                </a:lnTo>
                <a:lnTo>
                  <a:pt x="85288" y="584930"/>
                </a:lnTo>
                <a:lnTo>
                  <a:pt x="123729" y="623371"/>
                </a:lnTo>
                <a:lnTo>
                  <a:pt x="167677" y="655577"/>
                </a:lnTo>
                <a:lnTo>
                  <a:pt x="216402" y="680817"/>
                </a:lnTo>
                <a:lnTo>
                  <a:pt x="269175" y="698363"/>
                </a:lnTo>
                <a:lnTo>
                  <a:pt x="325267" y="707485"/>
                </a:lnTo>
                <a:lnTo>
                  <a:pt x="354329" y="708660"/>
                </a:lnTo>
                <a:lnTo>
                  <a:pt x="383392" y="707485"/>
                </a:lnTo>
                <a:lnTo>
                  <a:pt x="439484" y="698363"/>
                </a:lnTo>
                <a:lnTo>
                  <a:pt x="492257" y="680817"/>
                </a:lnTo>
                <a:lnTo>
                  <a:pt x="540982" y="655577"/>
                </a:lnTo>
                <a:lnTo>
                  <a:pt x="584930" y="623371"/>
                </a:lnTo>
                <a:lnTo>
                  <a:pt x="623371" y="584930"/>
                </a:lnTo>
                <a:lnTo>
                  <a:pt x="655577" y="540982"/>
                </a:lnTo>
                <a:lnTo>
                  <a:pt x="680817" y="492257"/>
                </a:lnTo>
                <a:lnTo>
                  <a:pt x="698363" y="439484"/>
                </a:lnTo>
                <a:lnTo>
                  <a:pt x="707485" y="383392"/>
                </a:lnTo>
                <a:lnTo>
                  <a:pt x="708660" y="354330"/>
                </a:lnTo>
                <a:lnTo>
                  <a:pt x="707485" y="325267"/>
                </a:lnTo>
                <a:lnTo>
                  <a:pt x="698363" y="269175"/>
                </a:lnTo>
                <a:lnTo>
                  <a:pt x="680817" y="216402"/>
                </a:lnTo>
                <a:lnTo>
                  <a:pt x="655577" y="167677"/>
                </a:lnTo>
                <a:lnTo>
                  <a:pt x="623371" y="123729"/>
                </a:lnTo>
                <a:lnTo>
                  <a:pt x="584930" y="85288"/>
                </a:lnTo>
                <a:lnTo>
                  <a:pt x="540982" y="53082"/>
                </a:lnTo>
                <a:lnTo>
                  <a:pt x="492257" y="27842"/>
                </a:lnTo>
                <a:lnTo>
                  <a:pt x="439484" y="10296"/>
                </a:lnTo>
                <a:lnTo>
                  <a:pt x="383392" y="1174"/>
                </a:lnTo>
                <a:lnTo>
                  <a:pt x="3543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078473" y="4340097"/>
            <a:ext cx="3983354" cy="1350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Pins </a:t>
            </a:r>
            <a:r>
              <a:rPr sz="2400" b="0" spc="-2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nd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needles</a:t>
            </a:r>
            <a:endParaRPr sz="2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Shootin</a:t>
            </a:r>
            <a:r>
              <a:rPr sz="2400" b="0" spc="0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,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 burnin</a:t>
            </a:r>
            <a:r>
              <a:rPr sz="2400" b="0" spc="0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,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45">
                <a:solidFill>
                  <a:srgbClr val="003B70"/>
                </a:solidFill>
                <a:latin typeface="Calibri Light"/>
                <a:cs typeface="Calibri Light"/>
              </a:rPr>
              <a:t>st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abbing</a:t>
            </a: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pain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59096" y="5041391"/>
            <a:ext cx="850417" cy="850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32247" y="5114544"/>
            <a:ext cx="708660" cy="708660"/>
          </a:xfrm>
          <a:custGeom>
            <a:avLst/>
            <a:gdLst/>
            <a:ahLst/>
            <a:cxnLst/>
            <a:rect l="l" t="t" r="r" b="b"/>
            <a:pathLst>
              <a:path w="708660" h="708660">
                <a:moveTo>
                  <a:pt x="354329" y="0"/>
                </a:moveTo>
                <a:lnTo>
                  <a:pt x="296851" y="4637"/>
                </a:lnTo>
                <a:lnTo>
                  <a:pt x="242328" y="18062"/>
                </a:lnTo>
                <a:lnTo>
                  <a:pt x="191487" y="39546"/>
                </a:lnTo>
                <a:lnTo>
                  <a:pt x="145060" y="68360"/>
                </a:lnTo>
                <a:lnTo>
                  <a:pt x="103774" y="103774"/>
                </a:lnTo>
                <a:lnTo>
                  <a:pt x="68360" y="145060"/>
                </a:lnTo>
                <a:lnTo>
                  <a:pt x="39546" y="191487"/>
                </a:lnTo>
                <a:lnTo>
                  <a:pt x="18062" y="242328"/>
                </a:lnTo>
                <a:lnTo>
                  <a:pt x="4637" y="296851"/>
                </a:lnTo>
                <a:lnTo>
                  <a:pt x="0" y="354329"/>
                </a:lnTo>
                <a:lnTo>
                  <a:pt x="1174" y="383391"/>
                </a:lnTo>
                <a:lnTo>
                  <a:pt x="10296" y="439480"/>
                </a:lnTo>
                <a:lnTo>
                  <a:pt x="27842" y="492252"/>
                </a:lnTo>
                <a:lnTo>
                  <a:pt x="53082" y="540977"/>
                </a:lnTo>
                <a:lnTo>
                  <a:pt x="85288" y="584925"/>
                </a:lnTo>
                <a:lnTo>
                  <a:pt x="123729" y="623367"/>
                </a:lnTo>
                <a:lnTo>
                  <a:pt x="167677" y="655573"/>
                </a:lnTo>
                <a:lnTo>
                  <a:pt x="216402" y="680815"/>
                </a:lnTo>
                <a:lnTo>
                  <a:pt x="269175" y="698362"/>
                </a:lnTo>
                <a:lnTo>
                  <a:pt x="325267" y="707485"/>
                </a:lnTo>
                <a:lnTo>
                  <a:pt x="354329" y="708659"/>
                </a:lnTo>
                <a:lnTo>
                  <a:pt x="383392" y="707485"/>
                </a:lnTo>
                <a:lnTo>
                  <a:pt x="439484" y="698362"/>
                </a:lnTo>
                <a:lnTo>
                  <a:pt x="492257" y="680815"/>
                </a:lnTo>
                <a:lnTo>
                  <a:pt x="540982" y="655573"/>
                </a:lnTo>
                <a:lnTo>
                  <a:pt x="584930" y="623367"/>
                </a:lnTo>
                <a:lnTo>
                  <a:pt x="623371" y="584925"/>
                </a:lnTo>
                <a:lnTo>
                  <a:pt x="655577" y="540977"/>
                </a:lnTo>
                <a:lnTo>
                  <a:pt x="680817" y="492252"/>
                </a:lnTo>
                <a:lnTo>
                  <a:pt x="698363" y="439480"/>
                </a:lnTo>
                <a:lnTo>
                  <a:pt x="707485" y="383391"/>
                </a:lnTo>
                <a:lnTo>
                  <a:pt x="708660" y="354329"/>
                </a:lnTo>
                <a:lnTo>
                  <a:pt x="707485" y="325267"/>
                </a:lnTo>
                <a:lnTo>
                  <a:pt x="698363" y="269175"/>
                </a:lnTo>
                <a:lnTo>
                  <a:pt x="680817" y="216402"/>
                </a:lnTo>
                <a:lnTo>
                  <a:pt x="655577" y="167677"/>
                </a:lnTo>
                <a:lnTo>
                  <a:pt x="623371" y="123729"/>
                </a:lnTo>
                <a:lnTo>
                  <a:pt x="584930" y="85288"/>
                </a:lnTo>
                <a:lnTo>
                  <a:pt x="540982" y="53082"/>
                </a:lnTo>
                <a:lnTo>
                  <a:pt x="492257" y="27842"/>
                </a:lnTo>
                <a:lnTo>
                  <a:pt x="439484" y="10296"/>
                </a:lnTo>
                <a:lnTo>
                  <a:pt x="383392" y="1174"/>
                </a:lnTo>
                <a:lnTo>
                  <a:pt x="3543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89903" y="882396"/>
            <a:ext cx="5415915" cy="0"/>
          </a:xfrm>
          <a:custGeom>
            <a:avLst/>
            <a:gdLst/>
            <a:ahLst/>
            <a:cxnLst/>
            <a:rect l="l" t="t" r="r" b="b"/>
            <a:pathLst>
              <a:path w="5415915">
                <a:moveTo>
                  <a:pt x="0" y="0"/>
                </a:moveTo>
                <a:lnTo>
                  <a:pt x="5415661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89903" y="1901951"/>
            <a:ext cx="5415915" cy="0"/>
          </a:xfrm>
          <a:custGeom>
            <a:avLst/>
            <a:gdLst/>
            <a:ahLst/>
            <a:cxnLst/>
            <a:rect l="l" t="t" r="r" b="b"/>
            <a:pathLst>
              <a:path w="5415915">
                <a:moveTo>
                  <a:pt x="0" y="0"/>
                </a:moveTo>
                <a:lnTo>
                  <a:pt x="5415661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89903" y="2921507"/>
            <a:ext cx="5415915" cy="0"/>
          </a:xfrm>
          <a:custGeom>
            <a:avLst/>
            <a:gdLst/>
            <a:ahLst/>
            <a:cxnLst/>
            <a:rect l="l" t="t" r="r" b="b"/>
            <a:pathLst>
              <a:path w="5415915">
                <a:moveTo>
                  <a:pt x="0" y="0"/>
                </a:moveTo>
                <a:lnTo>
                  <a:pt x="5415661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89903" y="3939540"/>
            <a:ext cx="5415915" cy="0"/>
          </a:xfrm>
          <a:custGeom>
            <a:avLst/>
            <a:gdLst/>
            <a:ahLst/>
            <a:cxnLst/>
            <a:rect l="l" t="t" r="r" b="b"/>
            <a:pathLst>
              <a:path w="5415915">
                <a:moveTo>
                  <a:pt x="0" y="0"/>
                </a:moveTo>
                <a:lnTo>
                  <a:pt x="5415661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89903" y="4959096"/>
            <a:ext cx="5415915" cy="0"/>
          </a:xfrm>
          <a:custGeom>
            <a:avLst/>
            <a:gdLst/>
            <a:ahLst/>
            <a:cxnLst/>
            <a:rect l="l" t="t" r="r" b="b"/>
            <a:pathLst>
              <a:path w="5415915">
                <a:moveTo>
                  <a:pt x="0" y="0"/>
                </a:moveTo>
                <a:lnTo>
                  <a:pt x="5415661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89903" y="5978652"/>
            <a:ext cx="5415915" cy="0"/>
          </a:xfrm>
          <a:custGeom>
            <a:avLst/>
            <a:gdLst/>
            <a:ahLst/>
            <a:cxnLst/>
            <a:rect l="l" t="t" r="r" b="b"/>
            <a:pathLst>
              <a:path w="5415915">
                <a:moveTo>
                  <a:pt x="0" y="0"/>
                </a:moveTo>
                <a:lnTo>
                  <a:pt x="5415661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10555" y="2231135"/>
            <a:ext cx="357124" cy="360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22747" y="3342132"/>
            <a:ext cx="327660" cy="231775"/>
          </a:xfrm>
          <a:custGeom>
            <a:avLst/>
            <a:gdLst/>
            <a:ahLst/>
            <a:cxnLst/>
            <a:rect l="l" t="t" r="r" b="b"/>
            <a:pathLst>
              <a:path w="327660" h="231775">
                <a:moveTo>
                  <a:pt x="279907" y="0"/>
                </a:moveTo>
                <a:lnTo>
                  <a:pt x="47878" y="0"/>
                </a:lnTo>
                <a:lnTo>
                  <a:pt x="42925" y="380"/>
                </a:lnTo>
                <a:lnTo>
                  <a:pt x="8000" y="21208"/>
                </a:lnTo>
                <a:lnTo>
                  <a:pt x="0" y="47751"/>
                </a:lnTo>
                <a:lnTo>
                  <a:pt x="0" y="184022"/>
                </a:lnTo>
                <a:lnTo>
                  <a:pt x="17399" y="220979"/>
                </a:lnTo>
                <a:lnTo>
                  <a:pt x="47878" y="231647"/>
                </a:lnTo>
                <a:lnTo>
                  <a:pt x="279907" y="231647"/>
                </a:lnTo>
                <a:lnTo>
                  <a:pt x="313182" y="218058"/>
                </a:lnTo>
                <a:lnTo>
                  <a:pt x="47878" y="218058"/>
                </a:lnTo>
                <a:lnTo>
                  <a:pt x="44196" y="217804"/>
                </a:lnTo>
                <a:lnTo>
                  <a:pt x="14224" y="190880"/>
                </a:lnTo>
                <a:lnTo>
                  <a:pt x="13588" y="184022"/>
                </a:lnTo>
                <a:lnTo>
                  <a:pt x="13588" y="47751"/>
                </a:lnTo>
                <a:lnTo>
                  <a:pt x="37591" y="15239"/>
                </a:lnTo>
                <a:lnTo>
                  <a:pt x="47878" y="13588"/>
                </a:lnTo>
                <a:lnTo>
                  <a:pt x="312875" y="13588"/>
                </a:lnTo>
                <a:lnTo>
                  <a:pt x="310261" y="11175"/>
                </a:lnTo>
                <a:lnTo>
                  <a:pt x="284734" y="380"/>
                </a:lnTo>
                <a:lnTo>
                  <a:pt x="279907" y="0"/>
                </a:lnTo>
                <a:close/>
              </a:path>
              <a:path w="327660" h="231775">
                <a:moveTo>
                  <a:pt x="312875" y="13588"/>
                </a:moveTo>
                <a:lnTo>
                  <a:pt x="279907" y="13588"/>
                </a:lnTo>
                <a:lnTo>
                  <a:pt x="283210" y="13969"/>
                </a:lnTo>
                <a:lnTo>
                  <a:pt x="286765" y="14604"/>
                </a:lnTo>
                <a:lnTo>
                  <a:pt x="301498" y="21589"/>
                </a:lnTo>
                <a:lnTo>
                  <a:pt x="304164" y="23621"/>
                </a:lnTo>
                <a:lnTo>
                  <a:pt x="314071" y="47751"/>
                </a:lnTo>
                <a:lnTo>
                  <a:pt x="314071" y="184022"/>
                </a:lnTo>
                <a:lnTo>
                  <a:pt x="301498" y="210184"/>
                </a:lnTo>
                <a:lnTo>
                  <a:pt x="298957" y="212343"/>
                </a:lnTo>
                <a:lnTo>
                  <a:pt x="279907" y="218058"/>
                </a:lnTo>
                <a:lnTo>
                  <a:pt x="313182" y="218058"/>
                </a:lnTo>
                <a:lnTo>
                  <a:pt x="327660" y="184022"/>
                </a:lnTo>
                <a:lnTo>
                  <a:pt x="327660" y="47751"/>
                </a:lnTo>
                <a:lnTo>
                  <a:pt x="313563" y="14223"/>
                </a:lnTo>
                <a:lnTo>
                  <a:pt x="312875" y="13588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32476" y="3287267"/>
            <a:ext cx="108585" cy="68580"/>
          </a:xfrm>
          <a:custGeom>
            <a:avLst/>
            <a:gdLst/>
            <a:ahLst/>
            <a:cxnLst/>
            <a:rect l="l" t="t" r="r" b="b"/>
            <a:pathLst>
              <a:path w="108585" h="68579">
                <a:moveTo>
                  <a:pt x="74422" y="0"/>
                </a:moveTo>
                <a:lnTo>
                  <a:pt x="33782" y="0"/>
                </a:lnTo>
                <a:lnTo>
                  <a:pt x="30479" y="254"/>
                </a:lnTo>
                <a:lnTo>
                  <a:pt x="635" y="27432"/>
                </a:lnTo>
                <a:lnTo>
                  <a:pt x="0" y="34544"/>
                </a:lnTo>
                <a:lnTo>
                  <a:pt x="0" y="61722"/>
                </a:lnTo>
                <a:lnTo>
                  <a:pt x="253" y="63373"/>
                </a:lnTo>
                <a:lnTo>
                  <a:pt x="635" y="64643"/>
                </a:lnTo>
                <a:lnTo>
                  <a:pt x="1270" y="65659"/>
                </a:lnTo>
                <a:lnTo>
                  <a:pt x="1777" y="66675"/>
                </a:lnTo>
                <a:lnTo>
                  <a:pt x="2921" y="67564"/>
                </a:lnTo>
                <a:lnTo>
                  <a:pt x="4318" y="68199"/>
                </a:lnTo>
                <a:lnTo>
                  <a:pt x="5461" y="68580"/>
                </a:lnTo>
                <a:lnTo>
                  <a:pt x="8000" y="68580"/>
                </a:lnTo>
                <a:lnTo>
                  <a:pt x="12826" y="64643"/>
                </a:lnTo>
                <a:lnTo>
                  <a:pt x="13335" y="63373"/>
                </a:lnTo>
                <a:lnTo>
                  <a:pt x="16001" y="24511"/>
                </a:lnTo>
                <a:lnTo>
                  <a:pt x="18161" y="21462"/>
                </a:lnTo>
                <a:lnTo>
                  <a:pt x="19431" y="19685"/>
                </a:lnTo>
                <a:lnTo>
                  <a:pt x="29845" y="14351"/>
                </a:lnTo>
                <a:lnTo>
                  <a:pt x="31750" y="13970"/>
                </a:lnTo>
                <a:lnTo>
                  <a:pt x="101618" y="13970"/>
                </a:lnTo>
                <a:lnTo>
                  <a:pt x="100457" y="12446"/>
                </a:lnTo>
                <a:lnTo>
                  <a:pt x="77977" y="254"/>
                </a:lnTo>
                <a:lnTo>
                  <a:pt x="74422" y="0"/>
                </a:lnTo>
                <a:close/>
              </a:path>
              <a:path w="108585" h="68579">
                <a:moveTo>
                  <a:pt x="101618" y="13970"/>
                </a:moveTo>
                <a:lnTo>
                  <a:pt x="76326" y="13970"/>
                </a:lnTo>
                <a:lnTo>
                  <a:pt x="78486" y="14351"/>
                </a:lnTo>
                <a:lnTo>
                  <a:pt x="80390" y="14732"/>
                </a:lnTo>
                <a:lnTo>
                  <a:pt x="82169" y="15367"/>
                </a:lnTo>
                <a:lnTo>
                  <a:pt x="84074" y="16256"/>
                </a:lnTo>
                <a:lnTo>
                  <a:pt x="85725" y="17272"/>
                </a:lnTo>
                <a:lnTo>
                  <a:pt x="87122" y="18542"/>
                </a:lnTo>
                <a:lnTo>
                  <a:pt x="88519" y="19685"/>
                </a:lnTo>
                <a:lnTo>
                  <a:pt x="94487" y="32385"/>
                </a:lnTo>
                <a:lnTo>
                  <a:pt x="94487" y="61722"/>
                </a:lnTo>
                <a:lnTo>
                  <a:pt x="94741" y="63373"/>
                </a:lnTo>
                <a:lnTo>
                  <a:pt x="95885" y="65659"/>
                </a:lnTo>
                <a:lnTo>
                  <a:pt x="97536" y="67564"/>
                </a:lnTo>
                <a:lnTo>
                  <a:pt x="98806" y="68199"/>
                </a:lnTo>
                <a:lnTo>
                  <a:pt x="100075" y="68580"/>
                </a:lnTo>
                <a:lnTo>
                  <a:pt x="102870" y="68580"/>
                </a:lnTo>
                <a:lnTo>
                  <a:pt x="104139" y="68199"/>
                </a:lnTo>
                <a:lnTo>
                  <a:pt x="105156" y="67564"/>
                </a:lnTo>
                <a:lnTo>
                  <a:pt x="106172" y="66675"/>
                </a:lnTo>
                <a:lnTo>
                  <a:pt x="106934" y="65659"/>
                </a:lnTo>
                <a:lnTo>
                  <a:pt x="107823" y="64643"/>
                </a:lnTo>
                <a:lnTo>
                  <a:pt x="108203" y="63373"/>
                </a:lnTo>
                <a:lnTo>
                  <a:pt x="108203" y="34544"/>
                </a:lnTo>
                <a:lnTo>
                  <a:pt x="102488" y="15112"/>
                </a:lnTo>
                <a:lnTo>
                  <a:pt x="101618" y="1397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22747" y="3464814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660" y="0"/>
                </a:lnTo>
              </a:path>
            </a:pathLst>
          </a:custGeom>
          <a:ln w="14985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49240" y="3450335"/>
            <a:ext cx="76200" cy="29209"/>
          </a:xfrm>
          <a:custGeom>
            <a:avLst/>
            <a:gdLst/>
            <a:ahLst/>
            <a:cxnLst/>
            <a:rect l="l" t="t" r="r" b="b"/>
            <a:pathLst>
              <a:path w="76200" h="29210">
                <a:moveTo>
                  <a:pt x="74040" y="0"/>
                </a:moveTo>
                <a:lnTo>
                  <a:pt x="2159" y="0"/>
                </a:lnTo>
                <a:lnTo>
                  <a:pt x="0" y="2159"/>
                </a:lnTo>
                <a:lnTo>
                  <a:pt x="0" y="26797"/>
                </a:lnTo>
                <a:lnTo>
                  <a:pt x="2159" y="28955"/>
                </a:lnTo>
                <a:lnTo>
                  <a:pt x="74040" y="28955"/>
                </a:lnTo>
                <a:lnTo>
                  <a:pt x="76200" y="26797"/>
                </a:lnTo>
                <a:lnTo>
                  <a:pt x="76200" y="2159"/>
                </a:lnTo>
                <a:lnTo>
                  <a:pt x="74040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79720" y="4555235"/>
            <a:ext cx="15240" cy="74930"/>
          </a:xfrm>
          <a:custGeom>
            <a:avLst/>
            <a:gdLst/>
            <a:ahLst/>
            <a:cxnLst/>
            <a:rect l="l" t="t" r="r" b="b"/>
            <a:pathLst>
              <a:path w="15239" h="74929">
                <a:moveTo>
                  <a:pt x="9270" y="0"/>
                </a:moveTo>
                <a:lnTo>
                  <a:pt x="6095" y="0"/>
                </a:lnTo>
                <a:lnTo>
                  <a:pt x="4825" y="507"/>
                </a:lnTo>
                <a:lnTo>
                  <a:pt x="3428" y="1396"/>
                </a:lnTo>
                <a:lnTo>
                  <a:pt x="2285" y="2286"/>
                </a:lnTo>
                <a:lnTo>
                  <a:pt x="1650" y="3428"/>
                </a:lnTo>
                <a:lnTo>
                  <a:pt x="888" y="4571"/>
                </a:lnTo>
                <a:lnTo>
                  <a:pt x="0" y="7619"/>
                </a:lnTo>
                <a:lnTo>
                  <a:pt x="0" y="67182"/>
                </a:lnTo>
                <a:lnTo>
                  <a:pt x="7746" y="74675"/>
                </a:lnTo>
                <a:lnTo>
                  <a:pt x="9270" y="74421"/>
                </a:lnTo>
                <a:lnTo>
                  <a:pt x="15239" y="67182"/>
                </a:lnTo>
                <a:lnTo>
                  <a:pt x="15239" y="7619"/>
                </a:lnTo>
                <a:lnTo>
                  <a:pt x="10667" y="507"/>
                </a:lnTo>
                <a:lnTo>
                  <a:pt x="9270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35523" y="4270247"/>
            <a:ext cx="105410" cy="15240"/>
          </a:xfrm>
          <a:custGeom>
            <a:avLst/>
            <a:gdLst/>
            <a:ahLst/>
            <a:cxnLst/>
            <a:rect l="l" t="t" r="r" b="b"/>
            <a:pathLst>
              <a:path w="105410" h="15239">
                <a:moveTo>
                  <a:pt x="97662" y="0"/>
                </a:moveTo>
                <a:lnTo>
                  <a:pt x="7492" y="0"/>
                </a:lnTo>
                <a:lnTo>
                  <a:pt x="6096" y="253"/>
                </a:lnTo>
                <a:lnTo>
                  <a:pt x="0" y="7493"/>
                </a:lnTo>
                <a:lnTo>
                  <a:pt x="253" y="9270"/>
                </a:lnTo>
                <a:lnTo>
                  <a:pt x="6096" y="15239"/>
                </a:lnTo>
                <a:lnTo>
                  <a:pt x="99440" y="15239"/>
                </a:lnTo>
                <a:lnTo>
                  <a:pt x="105155" y="7493"/>
                </a:lnTo>
                <a:lnTo>
                  <a:pt x="104648" y="4825"/>
                </a:lnTo>
                <a:lnTo>
                  <a:pt x="104012" y="3428"/>
                </a:lnTo>
                <a:lnTo>
                  <a:pt x="103124" y="2539"/>
                </a:lnTo>
                <a:lnTo>
                  <a:pt x="101980" y="1650"/>
                </a:lnTo>
                <a:lnTo>
                  <a:pt x="100837" y="634"/>
                </a:lnTo>
                <a:lnTo>
                  <a:pt x="99440" y="253"/>
                </a:lnTo>
                <a:lnTo>
                  <a:pt x="97662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35523" y="4390644"/>
            <a:ext cx="36830" cy="15240"/>
          </a:xfrm>
          <a:custGeom>
            <a:avLst/>
            <a:gdLst/>
            <a:ahLst/>
            <a:cxnLst/>
            <a:rect l="l" t="t" r="r" b="b"/>
            <a:pathLst>
              <a:path w="36829" h="15239">
                <a:moveTo>
                  <a:pt x="30987" y="0"/>
                </a:moveTo>
                <a:lnTo>
                  <a:pt x="5968" y="0"/>
                </a:lnTo>
                <a:lnTo>
                  <a:pt x="4445" y="507"/>
                </a:lnTo>
                <a:lnTo>
                  <a:pt x="0" y="7619"/>
                </a:lnTo>
                <a:lnTo>
                  <a:pt x="253" y="9016"/>
                </a:lnTo>
                <a:lnTo>
                  <a:pt x="7365" y="15239"/>
                </a:lnTo>
                <a:lnTo>
                  <a:pt x="29210" y="15239"/>
                </a:lnTo>
                <a:lnTo>
                  <a:pt x="36322" y="9016"/>
                </a:lnTo>
                <a:lnTo>
                  <a:pt x="36575" y="7619"/>
                </a:lnTo>
                <a:lnTo>
                  <a:pt x="36322" y="5968"/>
                </a:lnTo>
                <a:lnTo>
                  <a:pt x="36195" y="4571"/>
                </a:lnTo>
                <a:lnTo>
                  <a:pt x="35433" y="3428"/>
                </a:lnTo>
                <a:lnTo>
                  <a:pt x="34543" y="2031"/>
                </a:lnTo>
                <a:lnTo>
                  <a:pt x="33527" y="1142"/>
                </a:lnTo>
                <a:lnTo>
                  <a:pt x="32385" y="507"/>
                </a:lnTo>
                <a:lnTo>
                  <a:pt x="30987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35523" y="4419600"/>
            <a:ext cx="36830" cy="17145"/>
          </a:xfrm>
          <a:custGeom>
            <a:avLst/>
            <a:gdLst/>
            <a:ahLst/>
            <a:cxnLst/>
            <a:rect l="l" t="t" r="r" b="b"/>
            <a:pathLst>
              <a:path w="36829" h="17145">
                <a:moveTo>
                  <a:pt x="30987" y="0"/>
                </a:moveTo>
                <a:lnTo>
                  <a:pt x="5968" y="0"/>
                </a:lnTo>
                <a:lnTo>
                  <a:pt x="4445" y="507"/>
                </a:lnTo>
                <a:lnTo>
                  <a:pt x="0" y="8381"/>
                </a:lnTo>
                <a:lnTo>
                  <a:pt x="253" y="9906"/>
                </a:lnTo>
                <a:lnTo>
                  <a:pt x="7365" y="16763"/>
                </a:lnTo>
                <a:lnTo>
                  <a:pt x="29210" y="16763"/>
                </a:lnTo>
                <a:lnTo>
                  <a:pt x="36322" y="9906"/>
                </a:lnTo>
                <a:lnTo>
                  <a:pt x="36575" y="8381"/>
                </a:lnTo>
                <a:lnTo>
                  <a:pt x="36322" y="6350"/>
                </a:lnTo>
                <a:lnTo>
                  <a:pt x="36195" y="4825"/>
                </a:lnTo>
                <a:lnTo>
                  <a:pt x="35433" y="3556"/>
                </a:lnTo>
                <a:lnTo>
                  <a:pt x="34543" y="2286"/>
                </a:lnTo>
                <a:lnTo>
                  <a:pt x="33527" y="1269"/>
                </a:lnTo>
                <a:lnTo>
                  <a:pt x="32385" y="507"/>
                </a:lnTo>
                <a:lnTo>
                  <a:pt x="30987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35523" y="4450079"/>
            <a:ext cx="36830" cy="15240"/>
          </a:xfrm>
          <a:custGeom>
            <a:avLst/>
            <a:gdLst/>
            <a:ahLst/>
            <a:cxnLst/>
            <a:rect l="l" t="t" r="r" b="b"/>
            <a:pathLst>
              <a:path w="36829" h="15239">
                <a:moveTo>
                  <a:pt x="30987" y="0"/>
                </a:moveTo>
                <a:lnTo>
                  <a:pt x="5968" y="0"/>
                </a:lnTo>
                <a:lnTo>
                  <a:pt x="4445" y="508"/>
                </a:lnTo>
                <a:lnTo>
                  <a:pt x="0" y="7620"/>
                </a:lnTo>
                <a:lnTo>
                  <a:pt x="253" y="9017"/>
                </a:lnTo>
                <a:lnTo>
                  <a:pt x="7365" y="15240"/>
                </a:lnTo>
                <a:lnTo>
                  <a:pt x="29210" y="15240"/>
                </a:lnTo>
                <a:lnTo>
                  <a:pt x="36322" y="9017"/>
                </a:lnTo>
                <a:lnTo>
                  <a:pt x="36575" y="7620"/>
                </a:lnTo>
                <a:lnTo>
                  <a:pt x="36322" y="5969"/>
                </a:lnTo>
                <a:lnTo>
                  <a:pt x="36195" y="4572"/>
                </a:lnTo>
                <a:lnTo>
                  <a:pt x="35433" y="3175"/>
                </a:lnTo>
                <a:lnTo>
                  <a:pt x="34543" y="2032"/>
                </a:lnTo>
                <a:lnTo>
                  <a:pt x="33527" y="1143"/>
                </a:lnTo>
                <a:lnTo>
                  <a:pt x="32385" y="508"/>
                </a:lnTo>
                <a:lnTo>
                  <a:pt x="30987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35523" y="4346447"/>
            <a:ext cx="105410" cy="224154"/>
          </a:xfrm>
          <a:custGeom>
            <a:avLst/>
            <a:gdLst/>
            <a:ahLst/>
            <a:cxnLst/>
            <a:rect l="l" t="t" r="r" b="b"/>
            <a:pathLst>
              <a:path w="105410" h="224154">
                <a:moveTo>
                  <a:pt x="97662" y="0"/>
                </a:moveTo>
                <a:lnTo>
                  <a:pt x="7492" y="0"/>
                </a:lnTo>
                <a:lnTo>
                  <a:pt x="6096" y="253"/>
                </a:lnTo>
                <a:lnTo>
                  <a:pt x="0" y="7619"/>
                </a:lnTo>
                <a:lnTo>
                  <a:pt x="0" y="156971"/>
                </a:lnTo>
                <a:lnTo>
                  <a:pt x="8381" y="195706"/>
                </a:lnTo>
                <a:lnTo>
                  <a:pt x="14477" y="205358"/>
                </a:lnTo>
                <a:lnTo>
                  <a:pt x="16128" y="207644"/>
                </a:lnTo>
                <a:lnTo>
                  <a:pt x="17906" y="209422"/>
                </a:lnTo>
                <a:lnTo>
                  <a:pt x="20192" y="211454"/>
                </a:lnTo>
                <a:lnTo>
                  <a:pt x="21971" y="213232"/>
                </a:lnTo>
                <a:lnTo>
                  <a:pt x="24129" y="214756"/>
                </a:lnTo>
                <a:lnTo>
                  <a:pt x="26542" y="216534"/>
                </a:lnTo>
                <a:lnTo>
                  <a:pt x="28575" y="217931"/>
                </a:lnTo>
                <a:lnTo>
                  <a:pt x="33654" y="220218"/>
                </a:lnTo>
                <a:lnTo>
                  <a:pt x="36067" y="221106"/>
                </a:lnTo>
                <a:lnTo>
                  <a:pt x="38862" y="221741"/>
                </a:lnTo>
                <a:lnTo>
                  <a:pt x="44068" y="223393"/>
                </a:lnTo>
                <a:lnTo>
                  <a:pt x="46989" y="223519"/>
                </a:lnTo>
                <a:lnTo>
                  <a:pt x="52704" y="224027"/>
                </a:lnTo>
                <a:lnTo>
                  <a:pt x="58420" y="223519"/>
                </a:lnTo>
                <a:lnTo>
                  <a:pt x="61340" y="223393"/>
                </a:lnTo>
                <a:lnTo>
                  <a:pt x="63880" y="222503"/>
                </a:lnTo>
                <a:lnTo>
                  <a:pt x="69214" y="221106"/>
                </a:lnTo>
                <a:lnTo>
                  <a:pt x="81025" y="214756"/>
                </a:lnTo>
                <a:lnTo>
                  <a:pt x="83185" y="213232"/>
                </a:lnTo>
                <a:lnTo>
                  <a:pt x="85216" y="211454"/>
                </a:lnTo>
                <a:lnTo>
                  <a:pt x="87756" y="208914"/>
                </a:lnTo>
                <a:lnTo>
                  <a:pt x="52704" y="208914"/>
                </a:lnTo>
                <a:lnTo>
                  <a:pt x="49911" y="208660"/>
                </a:lnTo>
                <a:lnTo>
                  <a:pt x="47751" y="208533"/>
                </a:lnTo>
                <a:lnTo>
                  <a:pt x="45465" y="208279"/>
                </a:lnTo>
                <a:lnTo>
                  <a:pt x="42925" y="207644"/>
                </a:lnTo>
                <a:lnTo>
                  <a:pt x="40893" y="206882"/>
                </a:lnTo>
                <a:lnTo>
                  <a:pt x="38862" y="206247"/>
                </a:lnTo>
                <a:lnTo>
                  <a:pt x="19812" y="183895"/>
                </a:lnTo>
                <a:lnTo>
                  <a:pt x="17906" y="179450"/>
                </a:lnTo>
                <a:lnTo>
                  <a:pt x="16763" y="175006"/>
                </a:lnTo>
                <a:lnTo>
                  <a:pt x="16128" y="170687"/>
                </a:lnTo>
                <a:lnTo>
                  <a:pt x="15493" y="165988"/>
                </a:lnTo>
                <a:lnTo>
                  <a:pt x="15239" y="161162"/>
                </a:lnTo>
                <a:lnTo>
                  <a:pt x="14986" y="156971"/>
                </a:lnTo>
                <a:lnTo>
                  <a:pt x="14986" y="15112"/>
                </a:lnTo>
                <a:lnTo>
                  <a:pt x="105155" y="15112"/>
                </a:lnTo>
                <a:lnTo>
                  <a:pt x="105155" y="6095"/>
                </a:lnTo>
                <a:lnTo>
                  <a:pt x="99440" y="253"/>
                </a:lnTo>
                <a:lnTo>
                  <a:pt x="97662" y="0"/>
                </a:lnTo>
                <a:close/>
              </a:path>
              <a:path w="105410" h="224154">
                <a:moveTo>
                  <a:pt x="105155" y="15112"/>
                </a:moveTo>
                <a:lnTo>
                  <a:pt x="90170" y="15112"/>
                </a:lnTo>
                <a:lnTo>
                  <a:pt x="90170" y="161670"/>
                </a:lnTo>
                <a:lnTo>
                  <a:pt x="89662" y="166369"/>
                </a:lnTo>
                <a:lnTo>
                  <a:pt x="72898" y="201929"/>
                </a:lnTo>
                <a:lnTo>
                  <a:pt x="54990" y="208660"/>
                </a:lnTo>
                <a:lnTo>
                  <a:pt x="52704" y="208914"/>
                </a:lnTo>
                <a:lnTo>
                  <a:pt x="87756" y="208914"/>
                </a:lnTo>
                <a:lnTo>
                  <a:pt x="89026" y="207644"/>
                </a:lnTo>
                <a:lnTo>
                  <a:pt x="90677" y="205358"/>
                </a:lnTo>
                <a:lnTo>
                  <a:pt x="92710" y="203326"/>
                </a:lnTo>
                <a:lnTo>
                  <a:pt x="93979" y="200659"/>
                </a:lnTo>
                <a:lnTo>
                  <a:pt x="97027" y="195706"/>
                </a:lnTo>
                <a:lnTo>
                  <a:pt x="99440" y="190245"/>
                </a:lnTo>
                <a:lnTo>
                  <a:pt x="105155" y="156971"/>
                </a:lnTo>
                <a:lnTo>
                  <a:pt x="105155" y="15112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66003" y="4270247"/>
            <a:ext cx="44450" cy="90170"/>
          </a:xfrm>
          <a:custGeom>
            <a:avLst/>
            <a:gdLst/>
            <a:ahLst/>
            <a:cxnLst/>
            <a:rect l="l" t="t" r="r" b="b"/>
            <a:pathLst>
              <a:path w="44450" h="90170">
                <a:moveTo>
                  <a:pt x="36830" y="0"/>
                </a:moveTo>
                <a:lnTo>
                  <a:pt x="7366" y="0"/>
                </a:lnTo>
                <a:lnTo>
                  <a:pt x="5969" y="253"/>
                </a:lnTo>
                <a:lnTo>
                  <a:pt x="0" y="7493"/>
                </a:lnTo>
                <a:lnTo>
                  <a:pt x="0" y="82422"/>
                </a:lnTo>
                <a:lnTo>
                  <a:pt x="5969" y="89915"/>
                </a:lnTo>
                <a:lnTo>
                  <a:pt x="38481" y="89915"/>
                </a:lnTo>
                <a:lnTo>
                  <a:pt x="39750" y="89407"/>
                </a:lnTo>
                <a:lnTo>
                  <a:pt x="40894" y="88518"/>
                </a:lnTo>
                <a:lnTo>
                  <a:pt x="42163" y="87629"/>
                </a:lnTo>
                <a:lnTo>
                  <a:pt x="43053" y="86487"/>
                </a:lnTo>
                <a:lnTo>
                  <a:pt x="43815" y="85343"/>
                </a:lnTo>
                <a:lnTo>
                  <a:pt x="43942" y="84074"/>
                </a:lnTo>
                <a:lnTo>
                  <a:pt x="44196" y="82422"/>
                </a:lnTo>
                <a:lnTo>
                  <a:pt x="44196" y="74802"/>
                </a:lnTo>
                <a:lnTo>
                  <a:pt x="14605" y="74802"/>
                </a:lnTo>
                <a:lnTo>
                  <a:pt x="14605" y="15112"/>
                </a:lnTo>
                <a:lnTo>
                  <a:pt x="44196" y="15112"/>
                </a:lnTo>
                <a:lnTo>
                  <a:pt x="44196" y="7493"/>
                </a:lnTo>
                <a:lnTo>
                  <a:pt x="43942" y="6095"/>
                </a:lnTo>
                <a:lnTo>
                  <a:pt x="43815" y="4699"/>
                </a:lnTo>
                <a:lnTo>
                  <a:pt x="43053" y="3428"/>
                </a:lnTo>
                <a:lnTo>
                  <a:pt x="42163" y="2539"/>
                </a:lnTo>
                <a:lnTo>
                  <a:pt x="39750" y="634"/>
                </a:lnTo>
                <a:lnTo>
                  <a:pt x="38481" y="253"/>
                </a:lnTo>
                <a:lnTo>
                  <a:pt x="36830" y="0"/>
                </a:lnTo>
                <a:close/>
              </a:path>
              <a:path w="44450" h="90170">
                <a:moveTo>
                  <a:pt x="44196" y="15112"/>
                </a:moveTo>
                <a:lnTo>
                  <a:pt x="29591" y="15112"/>
                </a:lnTo>
                <a:lnTo>
                  <a:pt x="29591" y="74802"/>
                </a:lnTo>
                <a:lnTo>
                  <a:pt x="44196" y="74802"/>
                </a:lnTo>
                <a:lnTo>
                  <a:pt x="44196" y="15112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89900" y="4355465"/>
            <a:ext cx="195580" cy="0"/>
          </a:xfrm>
          <a:custGeom>
            <a:avLst/>
            <a:gdLst/>
            <a:ahLst/>
            <a:cxnLst/>
            <a:rect l="l" t="t" r="r" b="b"/>
            <a:pathLst>
              <a:path w="195579">
                <a:moveTo>
                  <a:pt x="0" y="0"/>
                </a:moveTo>
                <a:lnTo>
                  <a:pt x="194975" y="0"/>
                </a:lnTo>
              </a:path>
            </a:pathLst>
          </a:custGeom>
          <a:ln w="10159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290549" y="4349750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79" y="0"/>
                </a:lnTo>
              </a:path>
            </a:pathLst>
          </a:custGeom>
          <a:ln w="3810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93233" y="4347209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>
                <a:moveTo>
                  <a:pt x="0" y="0"/>
                </a:moveTo>
                <a:lnTo>
                  <a:pt x="188467" y="0"/>
                </a:lnTo>
              </a:path>
            </a:pathLst>
          </a:custGeom>
          <a:ln w="3809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86851" y="5318759"/>
            <a:ext cx="187325" cy="236220"/>
          </a:xfrm>
          <a:custGeom>
            <a:avLst/>
            <a:gdLst/>
            <a:ahLst/>
            <a:cxnLst/>
            <a:rect l="l" t="t" r="r" b="b"/>
            <a:pathLst>
              <a:path w="187325" h="236220">
                <a:moveTo>
                  <a:pt x="126015" y="0"/>
                </a:moveTo>
                <a:lnTo>
                  <a:pt x="123983" y="0"/>
                </a:lnTo>
                <a:lnTo>
                  <a:pt x="117506" y="2539"/>
                </a:lnTo>
                <a:lnTo>
                  <a:pt x="104679" y="5079"/>
                </a:lnTo>
                <a:lnTo>
                  <a:pt x="69500" y="21589"/>
                </a:lnTo>
                <a:lnTo>
                  <a:pt x="64293" y="25400"/>
                </a:lnTo>
                <a:lnTo>
                  <a:pt x="58959" y="29209"/>
                </a:lnTo>
                <a:lnTo>
                  <a:pt x="53879" y="33019"/>
                </a:lnTo>
                <a:lnTo>
                  <a:pt x="49180" y="36829"/>
                </a:lnTo>
                <a:lnTo>
                  <a:pt x="44735" y="41909"/>
                </a:lnTo>
                <a:lnTo>
                  <a:pt x="40163" y="45719"/>
                </a:lnTo>
                <a:lnTo>
                  <a:pt x="35845" y="50800"/>
                </a:lnTo>
                <a:lnTo>
                  <a:pt x="31654" y="55879"/>
                </a:lnTo>
                <a:lnTo>
                  <a:pt x="27971" y="60959"/>
                </a:lnTo>
                <a:lnTo>
                  <a:pt x="24161" y="66039"/>
                </a:lnTo>
                <a:lnTo>
                  <a:pt x="20605" y="71119"/>
                </a:lnTo>
                <a:lnTo>
                  <a:pt x="17557" y="77469"/>
                </a:lnTo>
                <a:lnTo>
                  <a:pt x="14636" y="82550"/>
                </a:lnTo>
                <a:lnTo>
                  <a:pt x="11969" y="88900"/>
                </a:lnTo>
                <a:lnTo>
                  <a:pt x="9302" y="93979"/>
                </a:lnTo>
                <a:lnTo>
                  <a:pt x="7270" y="100329"/>
                </a:lnTo>
                <a:lnTo>
                  <a:pt x="5365" y="106679"/>
                </a:lnTo>
                <a:lnTo>
                  <a:pt x="3714" y="111759"/>
                </a:lnTo>
                <a:lnTo>
                  <a:pt x="2317" y="118109"/>
                </a:lnTo>
                <a:lnTo>
                  <a:pt x="1174" y="124459"/>
                </a:lnTo>
                <a:lnTo>
                  <a:pt x="412" y="130809"/>
                </a:lnTo>
                <a:lnTo>
                  <a:pt x="31" y="137159"/>
                </a:lnTo>
                <a:lnTo>
                  <a:pt x="0" y="147319"/>
                </a:lnTo>
                <a:lnTo>
                  <a:pt x="31" y="148589"/>
                </a:lnTo>
                <a:lnTo>
                  <a:pt x="412" y="153669"/>
                </a:lnTo>
                <a:lnTo>
                  <a:pt x="1047" y="157479"/>
                </a:lnTo>
                <a:lnTo>
                  <a:pt x="1809" y="162559"/>
                </a:lnTo>
                <a:lnTo>
                  <a:pt x="2698" y="166369"/>
                </a:lnTo>
                <a:lnTo>
                  <a:pt x="4095" y="171450"/>
                </a:lnTo>
                <a:lnTo>
                  <a:pt x="5492" y="175259"/>
                </a:lnTo>
                <a:lnTo>
                  <a:pt x="7270" y="180339"/>
                </a:lnTo>
                <a:lnTo>
                  <a:pt x="9175" y="184150"/>
                </a:lnTo>
                <a:lnTo>
                  <a:pt x="11207" y="187959"/>
                </a:lnTo>
                <a:lnTo>
                  <a:pt x="13493" y="191769"/>
                </a:lnTo>
                <a:lnTo>
                  <a:pt x="15652" y="195579"/>
                </a:lnTo>
                <a:lnTo>
                  <a:pt x="18573" y="199389"/>
                </a:lnTo>
                <a:lnTo>
                  <a:pt x="21113" y="203200"/>
                </a:lnTo>
                <a:lnTo>
                  <a:pt x="24161" y="205739"/>
                </a:lnTo>
                <a:lnTo>
                  <a:pt x="27336" y="209550"/>
                </a:lnTo>
                <a:lnTo>
                  <a:pt x="30638" y="212089"/>
                </a:lnTo>
                <a:lnTo>
                  <a:pt x="34194" y="215900"/>
                </a:lnTo>
                <a:lnTo>
                  <a:pt x="37496" y="218439"/>
                </a:lnTo>
                <a:lnTo>
                  <a:pt x="45116" y="223519"/>
                </a:lnTo>
                <a:lnTo>
                  <a:pt x="48799" y="226059"/>
                </a:lnTo>
                <a:lnTo>
                  <a:pt x="52990" y="227329"/>
                </a:lnTo>
                <a:lnTo>
                  <a:pt x="57181" y="229869"/>
                </a:lnTo>
                <a:lnTo>
                  <a:pt x="70135" y="233679"/>
                </a:lnTo>
                <a:lnTo>
                  <a:pt x="74834" y="234950"/>
                </a:lnTo>
                <a:lnTo>
                  <a:pt x="79279" y="236219"/>
                </a:lnTo>
                <a:lnTo>
                  <a:pt x="107981" y="236219"/>
                </a:lnTo>
                <a:lnTo>
                  <a:pt x="112426" y="234950"/>
                </a:lnTo>
                <a:lnTo>
                  <a:pt x="117125" y="233679"/>
                </a:lnTo>
                <a:lnTo>
                  <a:pt x="130079" y="229869"/>
                </a:lnTo>
                <a:lnTo>
                  <a:pt x="134270" y="227329"/>
                </a:lnTo>
                <a:lnTo>
                  <a:pt x="139520" y="224789"/>
                </a:lnTo>
                <a:lnTo>
                  <a:pt x="89439" y="224789"/>
                </a:lnTo>
                <a:lnTo>
                  <a:pt x="85375" y="223519"/>
                </a:lnTo>
                <a:lnTo>
                  <a:pt x="77247" y="223519"/>
                </a:lnTo>
                <a:lnTo>
                  <a:pt x="73310" y="222250"/>
                </a:lnTo>
                <a:lnTo>
                  <a:pt x="69500" y="220979"/>
                </a:lnTo>
                <a:lnTo>
                  <a:pt x="65563" y="219709"/>
                </a:lnTo>
                <a:lnTo>
                  <a:pt x="58451" y="217169"/>
                </a:lnTo>
                <a:lnTo>
                  <a:pt x="54895" y="214629"/>
                </a:lnTo>
                <a:lnTo>
                  <a:pt x="51466" y="213359"/>
                </a:lnTo>
                <a:lnTo>
                  <a:pt x="48037" y="210819"/>
                </a:lnTo>
                <a:lnTo>
                  <a:pt x="45116" y="208279"/>
                </a:lnTo>
                <a:lnTo>
                  <a:pt x="41814" y="205739"/>
                </a:lnTo>
                <a:lnTo>
                  <a:pt x="36226" y="200659"/>
                </a:lnTo>
                <a:lnTo>
                  <a:pt x="31019" y="195579"/>
                </a:lnTo>
                <a:lnTo>
                  <a:pt x="28479" y="191769"/>
                </a:lnTo>
                <a:lnTo>
                  <a:pt x="26193" y="189229"/>
                </a:lnTo>
                <a:lnTo>
                  <a:pt x="24161" y="185419"/>
                </a:lnTo>
                <a:lnTo>
                  <a:pt x="22256" y="181609"/>
                </a:lnTo>
                <a:lnTo>
                  <a:pt x="20478" y="179069"/>
                </a:lnTo>
                <a:lnTo>
                  <a:pt x="18700" y="175259"/>
                </a:lnTo>
                <a:lnTo>
                  <a:pt x="17430" y="171450"/>
                </a:lnTo>
                <a:lnTo>
                  <a:pt x="16033" y="167639"/>
                </a:lnTo>
                <a:lnTo>
                  <a:pt x="14001" y="160019"/>
                </a:lnTo>
                <a:lnTo>
                  <a:pt x="13239" y="156209"/>
                </a:lnTo>
                <a:lnTo>
                  <a:pt x="12586" y="148589"/>
                </a:lnTo>
                <a:lnTo>
                  <a:pt x="12572" y="137159"/>
                </a:lnTo>
                <a:lnTo>
                  <a:pt x="13239" y="128269"/>
                </a:lnTo>
                <a:lnTo>
                  <a:pt x="14001" y="123189"/>
                </a:lnTo>
                <a:lnTo>
                  <a:pt x="15017" y="118109"/>
                </a:lnTo>
                <a:lnTo>
                  <a:pt x="16287" y="113029"/>
                </a:lnTo>
                <a:lnTo>
                  <a:pt x="17557" y="109219"/>
                </a:lnTo>
                <a:lnTo>
                  <a:pt x="20605" y="99059"/>
                </a:lnTo>
                <a:lnTo>
                  <a:pt x="22637" y="95250"/>
                </a:lnTo>
                <a:lnTo>
                  <a:pt x="26828" y="85089"/>
                </a:lnTo>
                <a:lnTo>
                  <a:pt x="29495" y="81279"/>
                </a:lnTo>
                <a:lnTo>
                  <a:pt x="31908" y="77469"/>
                </a:lnTo>
                <a:lnTo>
                  <a:pt x="34702" y="72389"/>
                </a:lnTo>
                <a:lnTo>
                  <a:pt x="37496" y="68579"/>
                </a:lnTo>
                <a:lnTo>
                  <a:pt x="40798" y="64769"/>
                </a:lnTo>
                <a:lnTo>
                  <a:pt x="43719" y="59689"/>
                </a:lnTo>
                <a:lnTo>
                  <a:pt x="47148" y="57150"/>
                </a:lnTo>
                <a:lnTo>
                  <a:pt x="69881" y="36829"/>
                </a:lnTo>
                <a:lnTo>
                  <a:pt x="74199" y="33019"/>
                </a:lnTo>
                <a:lnTo>
                  <a:pt x="78517" y="30479"/>
                </a:lnTo>
                <a:lnTo>
                  <a:pt x="83089" y="27939"/>
                </a:lnTo>
                <a:lnTo>
                  <a:pt x="87407" y="25400"/>
                </a:lnTo>
                <a:lnTo>
                  <a:pt x="92106" y="24129"/>
                </a:lnTo>
                <a:lnTo>
                  <a:pt x="101504" y="19050"/>
                </a:lnTo>
                <a:lnTo>
                  <a:pt x="119221" y="19050"/>
                </a:lnTo>
                <a:lnTo>
                  <a:pt x="120300" y="17779"/>
                </a:lnTo>
                <a:lnTo>
                  <a:pt x="122967" y="15239"/>
                </a:lnTo>
                <a:lnTo>
                  <a:pt x="125634" y="13969"/>
                </a:lnTo>
                <a:lnTo>
                  <a:pt x="128301" y="11429"/>
                </a:lnTo>
                <a:lnTo>
                  <a:pt x="129825" y="10159"/>
                </a:lnTo>
                <a:lnTo>
                  <a:pt x="130333" y="10159"/>
                </a:lnTo>
                <a:lnTo>
                  <a:pt x="131095" y="7619"/>
                </a:lnTo>
                <a:lnTo>
                  <a:pt x="131095" y="5079"/>
                </a:lnTo>
                <a:lnTo>
                  <a:pt x="130714" y="5079"/>
                </a:lnTo>
                <a:lnTo>
                  <a:pt x="130333" y="3809"/>
                </a:lnTo>
                <a:lnTo>
                  <a:pt x="129571" y="2539"/>
                </a:lnTo>
                <a:lnTo>
                  <a:pt x="129063" y="2539"/>
                </a:lnTo>
                <a:lnTo>
                  <a:pt x="128047" y="1269"/>
                </a:lnTo>
                <a:lnTo>
                  <a:pt x="126904" y="1269"/>
                </a:lnTo>
                <a:lnTo>
                  <a:pt x="126015" y="0"/>
                </a:lnTo>
                <a:close/>
              </a:path>
              <a:path w="187325" h="236220">
                <a:moveTo>
                  <a:pt x="155733" y="72389"/>
                </a:moveTo>
                <a:lnTo>
                  <a:pt x="135540" y="72389"/>
                </a:lnTo>
                <a:lnTo>
                  <a:pt x="139985" y="74929"/>
                </a:lnTo>
                <a:lnTo>
                  <a:pt x="143922" y="78739"/>
                </a:lnTo>
                <a:lnTo>
                  <a:pt x="164242" y="102869"/>
                </a:lnTo>
                <a:lnTo>
                  <a:pt x="166528" y="106679"/>
                </a:lnTo>
                <a:lnTo>
                  <a:pt x="168687" y="111759"/>
                </a:lnTo>
                <a:lnTo>
                  <a:pt x="170592" y="116839"/>
                </a:lnTo>
                <a:lnTo>
                  <a:pt x="171862" y="121919"/>
                </a:lnTo>
                <a:lnTo>
                  <a:pt x="173386" y="127000"/>
                </a:lnTo>
                <a:lnTo>
                  <a:pt x="174625" y="137159"/>
                </a:lnTo>
                <a:lnTo>
                  <a:pt x="174720" y="148589"/>
                </a:lnTo>
                <a:lnTo>
                  <a:pt x="174529" y="152400"/>
                </a:lnTo>
                <a:lnTo>
                  <a:pt x="174021" y="156209"/>
                </a:lnTo>
                <a:lnTo>
                  <a:pt x="172497" y="163829"/>
                </a:lnTo>
                <a:lnTo>
                  <a:pt x="171227" y="167639"/>
                </a:lnTo>
                <a:lnTo>
                  <a:pt x="169830" y="171450"/>
                </a:lnTo>
                <a:lnTo>
                  <a:pt x="168560" y="175259"/>
                </a:lnTo>
                <a:lnTo>
                  <a:pt x="167036" y="179069"/>
                </a:lnTo>
                <a:lnTo>
                  <a:pt x="165004" y="181609"/>
                </a:lnTo>
                <a:lnTo>
                  <a:pt x="163099" y="185419"/>
                </a:lnTo>
                <a:lnTo>
                  <a:pt x="160813" y="189229"/>
                </a:lnTo>
                <a:lnTo>
                  <a:pt x="158781" y="191769"/>
                </a:lnTo>
                <a:lnTo>
                  <a:pt x="156241" y="195579"/>
                </a:lnTo>
                <a:lnTo>
                  <a:pt x="151034" y="200659"/>
                </a:lnTo>
                <a:lnTo>
                  <a:pt x="145446" y="205739"/>
                </a:lnTo>
                <a:lnTo>
                  <a:pt x="142144" y="208279"/>
                </a:lnTo>
                <a:lnTo>
                  <a:pt x="139223" y="210819"/>
                </a:lnTo>
                <a:lnTo>
                  <a:pt x="135794" y="213359"/>
                </a:lnTo>
                <a:lnTo>
                  <a:pt x="132238" y="214629"/>
                </a:lnTo>
                <a:lnTo>
                  <a:pt x="128809" y="217169"/>
                </a:lnTo>
                <a:lnTo>
                  <a:pt x="125253" y="218439"/>
                </a:lnTo>
                <a:lnTo>
                  <a:pt x="121443" y="219709"/>
                </a:lnTo>
                <a:lnTo>
                  <a:pt x="117760" y="220979"/>
                </a:lnTo>
                <a:lnTo>
                  <a:pt x="113950" y="222250"/>
                </a:lnTo>
                <a:lnTo>
                  <a:pt x="110013" y="223519"/>
                </a:lnTo>
                <a:lnTo>
                  <a:pt x="101885" y="223519"/>
                </a:lnTo>
                <a:lnTo>
                  <a:pt x="97821" y="224789"/>
                </a:lnTo>
                <a:lnTo>
                  <a:pt x="139520" y="224789"/>
                </a:lnTo>
                <a:lnTo>
                  <a:pt x="142144" y="223519"/>
                </a:lnTo>
                <a:lnTo>
                  <a:pt x="146081" y="220979"/>
                </a:lnTo>
                <a:lnTo>
                  <a:pt x="149510" y="218439"/>
                </a:lnTo>
                <a:lnTo>
                  <a:pt x="153320" y="215900"/>
                </a:lnTo>
                <a:lnTo>
                  <a:pt x="156622" y="212089"/>
                </a:lnTo>
                <a:lnTo>
                  <a:pt x="159924" y="209550"/>
                </a:lnTo>
                <a:lnTo>
                  <a:pt x="163099" y="205739"/>
                </a:lnTo>
                <a:lnTo>
                  <a:pt x="183038" y="171450"/>
                </a:lnTo>
                <a:lnTo>
                  <a:pt x="186213" y="157479"/>
                </a:lnTo>
                <a:lnTo>
                  <a:pt x="186848" y="153669"/>
                </a:lnTo>
                <a:lnTo>
                  <a:pt x="187229" y="148589"/>
                </a:lnTo>
                <a:lnTo>
                  <a:pt x="187261" y="147319"/>
                </a:lnTo>
                <a:lnTo>
                  <a:pt x="187229" y="137159"/>
                </a:lnTo>
                <a:lnTo>
                  <a:pt x="186467" y="129539"/>
                </a:lnTo>
                <a:lnTo>
                  <a:pt x="185832" y="127000"/>
                </a:lnTo>
                <a:lnTo>
                  <a:pt x="185324" y="123189"/>
                </a:lnTo>
                <a:lnTo>
                  <a:pt x="168941" y="86359"/>
                </a:lnTo>
                <a:lnTo>
                  <a:pt x="160305" y="76200"/>
                </a:lnTo>
                <a:lnTo>
                  <a:pt x="158146" y="73659"/>
                </a:lnTo>
                <a:lnTo>
                  <a:pt x="155733" y="72389"/>
                </a:lnTo>
                <a:close/>
              </a:path>
              <a:path w="187325" h="236220">
                <a:moveTo>
                  <a:pt x="114458" y="105409"/>
                </a:moveTo>
                <a:lnTo>
                  <a:pt x="110140" y="105409"/>
                </a:lnTo>
                <a:lnTo>
                  <a:pt x="111283" y="106679"/>
                </a:lnTo>
                <a:lnTo>
                  <a:pt x="113569" y="106679"/>
                </a:lnTo>
                <a:lnTo>
                  <a:pt x="114458" y="105409"/>
                </a:lnTo>
                <a:close/>
              </a:path>
              <a:path w="187325" h="236220">
                <a:moveTo>
                  <a:pt x="119221" y="19050"/>
                </a:moveTo>
                <a:lnTo>
                  <a:pt x="101504" y="19050"/>
                </a:lnTo>
                <a:lnTo>
                  <a:pt x="98583" y="24129"/>
                </a:lnTo>
                <a:lnTo>
                  <a:pt x="95916" y="27939"/>
                </a:lnTo>
                <a:lnTo>
                  <a:pt x="93503" y="31750"/>
                </a:lnTo>
                <a:lnTo>
                  <a:pt x="91344" y="36829"/>
                </a:lnTo>
                <a:lnTo>
                  <a:pt x="89693" y="41909"/>
                </a:lnTo>
                <a:lnTo>
                  <a:pt x="88423" y="46989"/>
                </a:lnTo>
                <a:lnTo>
                  <a:pt x="88042" y="48259"/>
                </a:lnTo>
                <a:lnTo>
                  <a:pt x="87661" y="52069"/>
                </a:lnTo>
                <a:lnTo>
                  <a:pt x="87407" y="53339"/>
                </a:lnTo>
                <a:lnTo>
                  <a:pt x="87492" y="60959"/>
                </a:lnTo>
                <a:lnTo>
                  <a:pt x="87661" y="63500"/>
                </a:lnTo>
                <a:lnTo>
                  <a:pt x="88169" y="67309"/>
                </a:lnTo>
                <a:lnTo>
                  <a:pt x="88931" y="69850"/>
                </a:lnTo>
                <a:lnTo>
                  <a:pt x="89693" y="73659"/>
                </a:lnTo>
                <a:lnTo>
                  <a:pt x="90582" y="77469"/>
                </a:lnTo>
                <a:lnTo>
                  <a:pt x="92868" y="83819"/>
                </a:lnTo>
                <a:lnTo>
                  <a:pt x="94519" y="86359"/>
                </a:lnTo>
                <a:lnTo>
                  <a:pt x="97567" y="91439"/>
                </a:lnTo>
                <a:lnTo>
                  <a:pt x="99472" y="95250"/>
                </a:lnTo>
                <a:lnTo>
                  <a:pt x="105822" y="102869"/>
                </a:lnTo>
                <a:lnTo>
                  <a:pt x="108108" y="104139"/>
                </a:lnTo>
                <a:lnTo>
                  <a:pt x="109124" y="105409"/>
                </a:lnTo>
                <a:lnTo>
                  <a:pt x="115474" y="105409"/>
                </a:lnTo>
                <a:lnTo>
                  <a:pt x="116617" y="104139"/>
                </a:lnTo>
                <a:lnTo>
                  <a:pt x="119665" y="101600"/>
                </a:lnTo>
                <a:lnTo>
                  <a:pt x="122586" y="97789"/>
                </a:lnTo>
                <a:lnTo>
                  <a:pt x="125253" y="95250"/>
                </a:lnTo>
                <a:lnTo>
                  <a:pt x="127253" y="91439"/>
                </a:lnTo>
                <a:lnTo>
                  <a:pt x="112299" y="91439"/>
                </a:lnTo>
                <a:lnTo>
                  <a:pt x="109378" y="87629"/>
                </a:lnTo>
                <a:lnTo>
                  <a:pt x="104933" y="80009"/>
                </a:lnTo>
                <a:lnTo>
                  <a:pt x="103282" y="74929"/>
                </a:lnTo>
                <a:lnTo>
                  <a:pt x="101758" y="71119"/>
                </a:lnTo>
                <a:lnTo>
                  <a:pt x="100742" y="66039"/>
                </a:lnTo>
                <a:lnTo>
                  <a:pt x="100234" y="60959"/>
                </a:lnTo>
                <a:lnTo>
                  <a:pt x="100065" y="58419"/>
                </a:lnTo>
                <a:lnTo>
                  <a:pt x="100065" y="55879"/>
                </a:lnTo>
                <a:lnTo>
                  <a:pt x="111156" y="27939"/>
                </a:lnTo>
                <a:lnTo>
                  <a:pt x="113188" y="25400"/>
                </a:lnTo>
                <a:lnTo>
                  <a:pt x="115474" y="22859"/>
                </a:lnTo>
                <a:lnTo>
                  <a:pt x="118141" y="20319"/>
                </a:lnTo>
                <a:lnTo>
                  <a:pt x="119221" y="19050"/>
                </a:lnTo>
                <a:close/>
              </a:path>
              <a:path w="187325" h="236220">
                <a:moveTo>
                  <a:pt x="133889" y="57150"/>
                </a:moveTo>
                <a:lnTo>
                  <a:pt x="128301" y="57150"/>
                </a:lnTo>
                <a:lnTo>
                  <a:pt x="126904" y="58419"/>
                </a:lnTo>
                <a:lnTo>
                  <a:pt x="126015" y="59689"/>
                </a:lnTo>
                <a:lnTo>
                  <a:pt x="125253" y="60959"/>
                </a:lnTo>
                <a:lnTo>
                  <a:pt x="124872" y="62229"/>
                </a:lnTo>
                <a:lnTo>
                  <a:pt x="124364" y="66039"/>
                </a:lnTo>
                <a:lnTo>
                  <a:pt x="123221" y="69850"/>
                </a:lnTo>
                <a:lnTo>
                  <a:pt x="114458" y="87629"/>
                </a:lnTo>
                <a:lnTo>
                  <a:pt x="112299" y="91439"/>
                </a:lnTo>
                <a:lnTo>
                  <a:pt x="127253" y="91439"/>
                </a:lnTo>
                <a:lnTo>
                  <a:pt x="127920" y="90169"/>
                </a:lnTo>
                <a:lnTo>
                  <a:pt x="130079" y="86359"/>
                </a:lnTo>
                <a:lnTo>
                  <a:pt x="132238" y="81279"/>
                </a:lnTo>
                <a:lnTo>
                  <a:pt x="134143" y="77469"/>
                </a:lnTo>
                <a:lnTo>
                  <a:pt x="135540" y="72389"/>
                </a:lnTo>
                <a:lnTo>
                  <a:pt x="155733" y="72389"/>
                </a:lnTo>
                <a:lnTo>
                  <a:pt x="153066" y="69850"/>
                </a:lnTo>
                <a:lnTo>
                  <a:pt x="150653" y="67309"/>
                </a:lnTo>
                <a:lnTo>
                  <a:pt x="145446" y="63500"/>
                </a:lnTo>
                <a:lnTo>
                  <a:pt x="142525" y="62229"/>
                </a:lnTo>
                <a:lnTo>
                  <a:pt x="139731" y="59689"/>
                </a:lnTo>
                <a:lnTo>
                  <a:pt x="136683" y="58419"/>
                </a:lnTo>
                <a:lnTo>
                  <a:pt x="133889" y="5715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38115" y="5544439"/>
            <a:ext cx="298450" cy="74930"/>
          </a:xfrm>
          <a:custGeom>
            <a:avLst/>
            <a:gdLst/>
            <a:ahLst/>
            <a:cxnLst/>
            <a:rect l="l" t="t" r="r" b="b"/>
            <a:pathLst>
              <a:path w="298450" h="74929">
                <a:moveTo>
                  <a:pt x="293497" y="0"/>
                </a:moveTo>
                <a:lnTo>
                  <a:pt x="291084" y="0"/>
                </a:lnTo>
                <a:lnTo>
                  <a:pt x="4952" y="62382"/>
                </a:lnTo>
                <a:lnTo>
                  <a:pt x="3683" y="62763"/>
                </a:lnTo>
                <a:lnTo>
                  <a:pt x="2539" y="63322"/>
                </a:lnTo>
                <a:lnTo>
                  <a:pt x="1524" y="64071"/>
                </a:lnTo>
                <a:lnTo>
                  <a:pt x="1015" y="64998"/>
                </a:lnTo>
                <a:lnTo>
                  <a:pt x="381" y="65938"/>
                </a:lnTo>
                <a:lnTo>
                  <a:pt x="0" y="67246"/>
                </a:lnTo>
                <a:lnTo>
                  <a:pt x="0" y="69684"/>
                </a:lnTo>
                <a:lnTo>
                  <a:pt x="5080" y="74549"/>
                </a:lnTo>
                <a:lnTo>
                  <a:pt x="7365" y="74549"/>
                </a:lnTo>
                <a:lnTo>
                  <a:pt x="293877" y="12192"/>
                </a:lnTo>
                <a:lnTo>
                  <a:pt x="295021" y="11811"/>
                </a:lnTo>
                <a:lnTo>
                  <a:pt x="295910" y="11049"/>
                </a:lnTo>
                <a:lnTo>
                  <a:pt x="296925" y="10414"/>
                </a:lnTo>
                <a:lnTo>
                  <a:pt x="297688" y="9652"/>
                </a:lnTo>
                <a:lnTo>
                  <a:pt x="298196" y="8509"/>
                </a:lnTo>
                <a:lnTo>
                  <a:pt x="298450" y="7112"/>
                </a:lnTo>
                <a:lnTo>
                  <a:pt x="298450" y="4699"/>
                </a:lnTo>
                <a:lnTo>
                  <a:pt x="298069" y="3556"/>
                </a:lnTo>
                <a:lnTo>
                  <a:pt x="297434" y="2667"/>
                </a:lnTo>
                <a:lnTo>
                  <a:pt x="296672" y="1524"/>
                </a:lnTo>
                <a:lnTo>
                  <a:pt x="295783" y="762"/>
                </a:lnTo>
                <a:lnTo>
                  <a:pt x="294767" y="254"/>
                </a:lnTo>
                <a:lnTo>
                  <a:pt x="293497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38115" y="5544439"/>
            <a:ext cx="99060" cy="30480"/>
          </a:xfrm>
          <a:custGeom>
            <a:avLst/>
            <a:gdLst/>
            <a:ahLst/>
            <a:cxnLst/>
            <a:rect l="l" t="t" r="r" b="b"/>
            <a:pathLst>
              <a:path w="99060" h="30479">
                <a:moveTo>
                  <a:pt x="7365" y="0"/>
                </a:moveTo>
                <a:lnTo>
                  <a:pt x="5080" y="0"/>
                </a:lnTo>
                <a:lnTo>
                  <a:pt x="3810" y="254"/>
                </a:lnTo>
                <a:lnTo>
                  <a:pt x="0" y="4572"/>
                </a:lnTo>
                <a:lnTo>
                  <a:pt x="0" y="6985"/>
                </a:lnTo>
                <a:lnTo>
                  <a:pt x="91312" y="30226"/>
                </a:lnTo>
                <a:lnTo>
                  <a:pt x="92583" y="30353"/>
                </a:lnTo>
                <a:lnTo>
                  <a:pt x="93725" y="30353"/>
                </a:lnTo>
                <a:lnTo>
                  <a:pt x="94614" y="29972"/>
                </a:lnTo>
                <a:lnTo>
                  <a:pt x="95631" y="29591"/>
                </a:lnTo>
                <a:lnTo>
                  <a:pt x="96520" y="29083"/>
                </a:lnTo>
                <a:lnTo>
                  <a:pt x="97282" y="28321"/>
                </a:lnTo>
                <a:lnTo>
                  <a:pt x="97789" y="27432"/>
                </a:lnTo>
                <a:lnTo>
                  <a:pt x="98171" y="26543"/>
                </a:lnTo>
                <a:lnTo>
                  <a:pt x="98806" y="25654"/>
                </a:lnTo>
                <a:lnTo>
                  <a:pt x="98806" y="23241"/>
                </a:lnTo>
                <a:lnTo>
                  <a:pt x="98551" y="21971"/>
                </a:lnTo>
                <a:lnTo>
                  <a:pt x="97027" y="20193"/>
                </a:lnTo>
                <a:lnTo>
                  <a:pt x="96138" y="19431"/>
                </a:lnTo>
                <a:lnTo>
                  <a:pt x="95250" y="18923"/>
                </a:lnTo>
                <a:lnTo>
                  <a:pt x="94107" y="18542"/>
                </a:lnTo>
                <a:lnTo>
                  <a:pt x="7365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436234" y="5586984"/>
            <a:ext cx="100330" cy="32384"/>
          </a:xfrm>
          <a:custGeom>
            <a:avLst/>
            <a:gdLst/>
            <a:ahLst/>
            <a:cxnLst/>
            <a:rect l="l" t="t" r="r" b="b"/>
            <a:pathLst>
              <a:path w="100329" h="32385">
                <a:moveTo>
                  <a:pt x="6476" y="0"/>
                </a:moveTo>
                <a:lnTo>
                  <a:pt x="0" y="5143"/>
                </a:lnTo>
                <a:lnTo>
                  <a:pt x="0" y="7619"/>
                </a:lnTo>
                <a:lnTo>
                  <a:pt x="635" y="8762"/>
                </a:lnTo>
                <a:lnTo>
                  <a:pt x="1015" y="9905"/>
                </a:lnTo>
                <a:lnTo>
                  <a:pt x="92837" y="32003"/>
                </a:lnTo>
                <a:lnTo>
                  <a:pt x="95123" y="32003"/>
                </a:lnTo>
                <a:lnTo>
                  <a:pt x="100329" y="27050"/>
                </a:lnTo>
                <a:lnTo>
                  <a:pt x="100329" y="24574"/>
                </a:lnTo>
                <a:lnTo>
                  <a:pt x="6476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381244" y="1339596"/>
            <a:ext cx="12700" cy="119380"/>
          </a:xfrm>
          <a:custGeom>
            <a:avLst/>
            <a:gdLst/>
            <a:ahLst/>
            <a:cxnLst/>
            <a:rect l="l" t="t" r="r" b="b"/>
            <a:pathLst>
              <a:path w="12700" h="119380">
                <a:moveTo>
                  <a:pt x="5968" y="0"/>
                </a:moveTo>
                <a:lnTo>
                  <a:pt x="0" y="5333"/>
                </a:lnTo>
                <a:lnTo>
                  <a:pt x="0" y="113283"/>
                </a:lnTo>
                <a:lnTo>
                  <a:pt x="3682" y="118109"/>
                </a:lnTo>
                <a:lnTo>
                  <a:pt x="4698" y="118617"/>
                </a:lnTo>
                <a:lnTo>
                  <a:pt x="5968" y="118871"/>
                </a:lnTo>
                <a:lnTo>
                  <a:pt x="7238" y="118617"/>
                </a:lnTo>
                <a:lnTo>
                  <a:pt x="8381" y="118109"/>
                </a:lnTo>
                <a:lnTo>
                  <a:pt x="11937" y="113283"/>
                </a:lnTo>
                <a:lnTo>
                  <a:pt x="12191" y="111887"/>
                </a:lnTo>
                <a:lnTo>
                  <a:pt x="12191" y="6730"/>
                </a:lnTo>
                <a:lnTo>
                  <a:pt x="11937" y="5333"/>
                </a:lnTo>
                <a:lnTo>
                  <a:pt x="11810" y="4063"/>
                </a:lnTo>
                <a:lnTo>
                  <a:pt x="11175" y="2920"/>
                </a:lnTo>
                <a:lnTo>
                  <a:pt x="10286" y="1904"/>
                </a:lnTo>
                <a:lnTo>
                  <a:pt x="9397" y="1269"/>
                </a:lnTo>
                <a:lnTo>
                  <a:pt x="8381" y="507"/>
                </a:lnTo>
                <a:lnTo>
                  <a:pt x="7238" y="253"/>
                </a:lnTo>
                <a:lnTo>
                  <a:pt x="5968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228844" y="1235963"/>
            <a:ext cx="315595" cy="312420"/>
          </a:xfrm>
          <a:custGeom>
            <a:avLst/>
            <a:gdLst/>
            <a:ahLst/>
            <a:cxnLst/>
            <a:rect l="l" t="t" r="r" b="b"/>
            <a:pathLst>
              <a:path w="315595" h="312419">
                <a:moveTo>
                  <a:pt x="157606" y="0"/>
                </a:moveTo>
                <a:lnTo>
                  <a:pt x="761" y="302640"/>
                </a:lnTo>
                <a:lnTo>
                  <a:pt x="0" y="305943"/>
                </a:lnTo>
                <a:lnTo>
                  <a:pt x="253" y="307594"/>
                </a:lnTo>
                <a:lnTo>
                  <a:pt x="6730" y="312420"/>
                </a:lnTo>
                <a:lnTo>
                  <a:pt x="308482" y="312420"/>
                </a:lnTo>
                <a:lnTo>
                  <a:pt x="315467" y="305943"/>
                </a:lnTo>
                <a:lnTo>
                  <a:pt x="315213" y="304291"/>
                </a:lnTo>
                <a:lnTo>
                  <a:pt x="314705" y="302640"/>
                </a:lnTo>
                <a:lnTo>
                  <a:pt x="312785" y="298831"/>
                </a:lnTo>
                <a:lnTo>
                  <a:pt x="18160" y="298831"/>
                </a:lnTo>
                <a:lnTo>
                  <a:pt x="157606" y="21844"/>
                </a:lnTo>
                <a:lnTo>
                  <a:pt x="173175" y="21844"/>
                </a:lnTo>
                <a:lnTo>
                  <a:pt x="163829" y="3301"/>
                </a:lnTo>
                <a:lnTo>
                  <a:pt x="163448" y="2666"/>
                </a:lnTo>
                <a:lnTo>
                  <a:pt x="162686" y="1905"/>
                </a:lnTo>
                <a:lnTo>
                  <a:pt x="161289" y="762"/>
                </a:lnTo>
                <a:lnTo>
                  <a:pt x="159511" y="253"/>
                </a:lnTo>
                <a:lnTo>
                  <a:pt x="157606" y="0"/>
                </a:lnTo>
                <a:close/>
              </a:path>
              <a:path w="315595" h="312419">
                <a:moveTo>
                  <a:pt x="173175" y="21844"/>
                </a:moveTo>
                <a:lnTo>
                  <a:pt x="157606" y="21844"/>
                </a:lnTo>
                <a:lnTo>
                  <a:pt x="297306" y="298831"/>
                </a:lnTo>
                <a:lnTo>
                  <a:pt x="312785" y="298831"/>
                </a:lnTo>
                <a:lnTo>
                  <a:pt x="173175" y="21844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373623" y="1481327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13588" y="0"/>
                </a:moveTo>
                <a:lnTo>
                  <a:pt x="0" y="13843"/>
                </a:lnTo>
                <a:lnTo>
                  <a:pt x="253" y="16510"/>
                </a:lnTo>
                <a:lnTo>
                  <a:pt x="13588" y="27432"/>
                </a:lnTo>
                <a:lnTo>
                  <a:pt x="16255" y="27177"/>
                </a:lnTo>
                <a:lnTo>
                  <a:pt x="27431" y="13843"/>
                </a:lnTo>
                <a:lnTo>
                  <a:pt x="27177" y="11175"/>
                </a:lnTo>
                <a:lnTo>
                  <a:pt x="13588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16280" y="4436364"/>
            <a:ext cx="954405" cy="0"/>
          </a:xfrm>
          <a:custGeom>
            <a:avLst/>
            <a:gdLst/>
            <a:ahLst/>
            <a:cxnLst/>
            <a:rect l="l" t="t" r="r" b="b"/>
            <a:pathLst>
              <a:path w="954405">
                <a:moveTo>
                  <a:pt x="0" y="0"/>
                </a:moveTo>
                <a:lnTo>
                  <a:pt x="954151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703580" y="3031998"/>
            <a:ext cx="3173730" cy="245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3020"/>
              </a:lnSpc>
            </a:pPr>
            <a:r>
              <a:rPr sz="2800" b="0" spc="-10">
                <a:solidFill>
                  <a:srgbClr val="FFFFFF"/>
                </a:solidFill>
                <a:latin typeface="Calibri Light"/>
                <a:cs typeface="Calibri Light"/>
              </a:rPr>
              <a:t>Fi</a:t>
            </a:r>
            <a:r>
              <a:rPr sz="2800" b="0" spc="-85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800" b="0" spc="-55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2800" b="0" spc="-1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800" b="0" spc="2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b="0" spc="-1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sz="2800" b="0" spc="9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800" b="0" spc="-195">
                <a:solidFill>
                  <a:srgbClr val="FFFFFF"/>
                </a:solidFill>
                <a:latin typeface="Calibri Light"/>
                <a:cs typeface="Calibri Light"/>
              </a:rPr>
              <a:t>’</a:t>
            </a: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2800" b="0" spc="1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b="0" spc="-1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sz="2800" b="0" spc="-35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por</a:t>
            </a:r>
            <a:r>
              <a:rPr sz="2800" b="0" spc="-45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2800" b="0" spc="-4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2800" b="0" spc="-1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800" b="0" spc="-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b="0" spc="-25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2800" b="0" spc="-1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unde</a:t>
            </a:r>
            <a:r>
              <a:rPr sz="2800" b="0" spc="-85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800" b="0" spc="-55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2800" b="0" spc="-4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sz="2800" b="0" spc="-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2800" b="0" spc="-5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800" b="0" spc="2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2800" b="0" spc="-5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800" b="0" spc="-10">
                <a:solidFill>
                  <a:srgbClr val="FFFFFF"/>
                </a:solidFill>
                <a:latin typeface="Calibri Light"/>
                <a:cs typeface="Calibri Light"/>
              </a:rPr>
              <a:t> di</a:t>
            </a:r>
            <a:r>
              <a:rPr sz="2800" b="0" spc="-5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sz="2800" b="0" spc="-95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sz="2800" b="0" spc="-2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800" b="0" spc="-55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800" b="0" spc="-2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800" b="0" spc="-45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2800" b="0" spc="-1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8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b="0" spc="-5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ypes</a:t>
            </a:r>
            <a:r>
              <a:rPr sz="2800" b="0" spc="1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b="0" spc="-2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2800" b="0" spc="-1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sz="2800" b="0" spc="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pain</a:t>
            </a:r>
            <a:endParaRPr sz="28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3700">
              <a:latin typeface="Times New Roman"/>
              <a:cs typeface="Times New Roman"/>
            </a:endParaRPr>
          </a:p>
          <a:p>
            <a:pPr marL="12700" marR="703580">
              <a:lnSpc>
                <a:spcPts val="3020"/>
              </a:lnSpc>
            </a:pP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Mechani</a:t>
            </a:r>
            <a:r>
              <a:rPr sz="2800" b="0" spc="-5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sz="2800" b="0" spc="-10">
                <a:solidFill>
                  <a:srgbClr val="FFFFFF"/>
                </a:solidFill>
                <a:latin typeface="Calibri Light"/>
                <a:cs typeface="Calibri Light"/>
              </a:rPr>
              <a:t>al</a:t>
            </a: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b="0" spc="-20">
                <a:solidFill>
                  <a:srgbClr val="FFFFFF"/>
                </a:solidFill>
                <a:latin typeface="Calibri Light"/>
                <a:cs typeface="Calibri Light"/>
              </a:rPr>
              <a:t>or Neu</a:t>
            </a:r>
            <a:r>
              <a:rPr sz="2800" b="0" spc="-75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800" b="0" spc="-20">
                <a:solidFill>
                  <a:srgbClr val="FFFFFF"/>
                </a:solidFill>
                <a:latin typeface="Calibri Light"/>
                <a:cs typeface="Calibri Light"/>
              </a:rPr>
              <a:t>op</a:t>
            </a:r>
            <a:r>
              <a:rPr sz="2800" b="0" spc="-3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thic</a:t>
            </a:r>
            <a:r>
              <a:rPr sz="2800" b="0" spc="-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b="0" spc="-8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2800" b="0" spc="-15">
                <a:solidFill>
                  <a:srgbClr val="FFFFFF"/>
                </a:solidFill>
                <a:latin typeface="Calibri Light"/>
                <a:cs typeface="Calibri Light"/>
              </a:rPr>
              <a:t>ain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16280" y="1732788"/>
            <a:ext cx="490855" cy="285115"/>
          </a:xfrm>
          <a:custGeom>
            <a:avLst/>
            <a:gdLst/>
            <a:ahLst/>
            <a:cxnLst/>
            <a:rect l="l" t="t" r="r" b="b"/>
            <a:pathLst>
              <a:path w="490855" h="285114">
                <a:moveTo>
                  <a:pt x="480580" y="0"/>
                </a:moveTo>
                <a:lnTo>
                  <a:pt x="9753" y="0"/>
                </a:lnTo>
                <a:lnTo>
                  <a:pt x="7416" y="762"/>
                </a:lnTo>
                <a:lnTo>
                  <a:pt x="0" y="10160"/>
                </a:lnTo>
                <a:lnTo>
                  <a:pt x="0" y="274447"/>
                </a:lnTo>
                <a:lnTo>
                  <a:pt x="12877" y="284988"/>
                </a:lnTo>
                <a:lnTo>
                  <a:pt x="477850" y="284988"/>
                </a:lnTo>
                <a:lnTo>
                  <a:pt x="490334" y="274447"/>
                </a:lnTo>
                <a:lnTo>
                  <a:pt x="490728" y="272034"/>
                </a:lnTo>
                <a:lnTo>
                  <a:pt x="490728" y="259207"/>
                </a:lnTo>
                <a:lnTo>
                  <a:pt x="25742" y="259207"/>
                </a:lnTo>
                <a:lnTo>
                  <a:pt x="25742" y="25781"/>
                </a:lnTo>
                <a:lnTo>
                  <a:pt x="490728" y="25781"/>
                </a:lnTo>
                <a:lnTo>
                  <a:pt x="490728" y="12953"/>
                </a:lnTo>
                <a:lnTo>
                  <a:pt x="482930" y="762"/>
                </a:lnTo>
                <a:lnTo>
                  <a:pt x="480580" y="0"/>
                </a:lnTo>
                <a:close/>
              </a:path>
              <a:path w="490855" h="285114">
                <a:moveTo>
                  <a:pt x="490728" y="25781"/>
                </a:moveTo>
                <a:lnTo>
                  <a:pt x="464985" y="25781"/>
                </a:lnTo>
                <a:lnTo>
                  <a:pt x="464985" y="259207"/>
                </a:lnTo>
                <a:lnTo>
                  <a:pt x="490728" y="259207"/>
                </a:lnTo>
                <a:lnTo>
                  <a:pt x="490728" y="25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5444" y="1539239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77724" y="0"/>
                </a:moveTo>
                <a:lnTo>
                  <a:pt x="40614" y="9779"/>
                </a:lnTo>
                <a:lnTo>
                  <a:pt x="9372" y="40894"/>
                </a:lnTo>
                <a:lnTo>
                  <a:pt x="0" y="77470"/>
                </a:lnTo>
                <a:lnTo>
                  <a:pt x="393" y="85725"/>
                </a:lnTo>
                <a:lnTo>
                  <a:pt x="17970" y="127000"/>
                </a:lnTo>
                <a:lnTo>
                  <a:pt x="54686" y="151511"/>
                </a:lnTo>
                <a:lnTo>
                  <a:pt x="77724" y="155448"/>
                </a:lnTo>
                <a:lnTo>
                  <a:pt x="85140" y="155067"/>
                </a:lnTo>
                <a:lnTo>
                  <a:pt x="121081" y="141859"/>
                </a:lnTo>
                <a:lnTo>
                  <a:pt x="135515" y="129286"/>
                </a:lnTo>
                <a:lnTo>
                  <a:pt x="77724" y="129286"/>
                </a:lnTo>
                <a:lnTo>
                  <a:pt x="72250" y="128905"/>
                </a:lnTo>
                <a:lnTo>
                  <a:pt x="44526" y="117221"/>
                </a:lnTo>
                <a:lnTo>
                  <a:pt x="41008" y="114173"/>
                </a:lnTo>
                <a:lnTo>
                  <a:pt x="37490" y="110617"/>
                </a:lnTo>
                <a:lnTo>
                  <a:pt x="34759" y="106299"/>
                </a:lnTo>
                <a:lnTo>
                  <a:pt x="32029" y="102108"/>
                </a:lnTo>
                <a:lnTo>
                  <a:pt x="30073" y="97789"/>
                </a:lnTo>
                <a:lnTo>
                  <a:pt x="28511" y="93090"/>
                </a:lnTo>
                <a:lnTo>
                  <a:pt x="26555" y="88011"/>
                </a:lnTo>
                <a:lnTo>
                  <a:pt x="26162" y="82931"/>
                </a:lnTo>
                <a:lnTo>
                  <a:pt x="25781" y="77470"/>
                </a:lnTo>
                <a:lnTo>
                  <a:pt x="26162" y="72136"/>
                </a:lnTo>
                <a:lnTo>
                  <a:pt x="26555" y="67437"/>
                </a:lnTo>
                <a:lnTo>
                  <a:pt x="28511" y="62357"/>
                </a:lnTo>
                <a:lnTo>
                  <a:pt x="30073" y="57658"/>
                </a:lnTo>
                <a:lnTo>
                  <a:pt x="44526" y="38226"/>
                </a:lnTo>
                <a:lnTo>
                  <a:pt x="48425" y="34671"/>
                </a:lnTo>
                <a:lnTo>
                  <a:pt x="77724" y="26162"/>
                </a:lnTo>
                <a:lnTo>
                  <a:pt x="135515" y="26162"/>
                </a:lnTo>
                <a:lnTo>
                  <a:pt x="132791" y="22987"/>
                </a:lnTo>
                <a:lnTo>
                  <a:pt x="93344" y="1524"/>
                </a:lnTo>
                <a:lnTo>
                  <a:pt x="85140" y="381"/>
                </a:lnTo>
                <a:lnTo>
                  <a:pt x="77724" y="0"/>
                </a:lnTo>
                <a:close/>
              </a:path>
              <a:path w="155575" h="155575">
                <a:moveTo>
                  <a:pt x="135515" y="26162"/>
                </a:moveTo>
                <a:lnTo>
                  <a:pt x="77724" y="26162"/>
                </a:lnTo>
                <a:lnTo>
                  <a:pt x="82803" y="26543"/>
                </a:lnTo>
                <a:lnTo>
                  <a:pt x="88265" y="27305"/>
                </a:lnTo>
                <a:lnTo>
                  <a:pt x="120688" y="48640"/>
                </a:lnTo>
                <a:lnTo>
                  <a:pt x="123024" y="53339"/>
                </a:lnTo>
                <a:lnTo>
                  <a:pt x="125374" y="57658"/>
                </a:lnTo>
                <a:lnTo>
                  <a:pt x="126936" y="62357"/>
                </a:lnTo>
                <a:lnTo>
                  <a:pt x="128104" y="67437"/>
                </a:lnTo>
                <a:lnTo>
                  <a:pt x="128892" y="72136"/>
                </a:lnTo>
                <a:lnTo>
                  <a:pt x="129273" y="77470"/>
                </a:lnTo>
                <a:lnTo>
                  <a:pt x="128892" y="82931"/>
                </a:lnTo>
                <a:lnTo>
                  <a:pt x="110528" y="117221"/>
                </a:lnTo>
                <a:lnTo>
                  <a:pt x="77724" y="129286"/>
                </a:lnTo>
                <a:lnTo>
                  <a:pt x="135515" y="129286"/>
                </a:lnTo>
                <a:lnTo>
                  <a:pt x="153492" y="93090"/>
                </a:lnTo>
                <a:lnTo>
                  <a:pt x="155447" y="77470"/>
                </a:lnTo>
                <a:lnTo>
                  <a:pt x="154660" y="69723"/>
                </a:lnTo>
                <a:lnTo>
                  <a:pt x="137477" y="28448"/>
                </a:lnTo>
                <a:lnTo>
                  <a:pt x="135515" y="26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58011" y="2001011"/>
            <a:ext cx="207645" cy="144780"/>
          </a:xfrm>
          <a:custGeom>
            <a:avLst/>
            <a:gdLst/>
            <a:ahLst/>
            <a:cxnLst/>
            <a:rect l="l" t="t" r="r" b="b"/>
            <a:pathLst>
              <a:path w="207644" h="144780">
                <a:moveTo>
                  <a:pt x="25463" y="0"/>
                </a:moveTo>
                <a:lnTo>
                  <a:pt x="25857" y="134238"/>
                </a:lnTo>
                <a:lnTo>
                  <a:pt x="30949" y="141986"/>
                </a:lnTo>
                <a:lnTo>
                  <a:pt x="32524" y="143255"/>
                </a:lnTo>
                <a:lnTo>
                  <a:pt x="34480" y="144017"/>
                </a:lnTo>
                <a:lnTo>
                  <a:pt x="36436" y="144399"/>
                </a:lnTo>
                <a:lnTo>
                  <a:pt x="38785" y="144779"/>
                </a:lnTo>
                <a:lnTo>
                  <a:pt x="168478" y="144779"/>
                </a:lnTo>
                <a:lnTo>
                  <a:pt x="179450" y="138557"/>
                </a:lnTo>
                <a:lnTo>
                  <a:pt x="180619" y="137033"/>
                </a:lnTo>
                <a:lnTo>
                  <a:pt x="181013" y="134238"/>
                </a:lnTo>
                <a:lnTo>
                  <a:pt x="184110" y="118999"/>
                </a:lnTo>
                <a:lnTo>
                  <a:pt x="49364" y="118999"/>
                </a:lnTo>
                <a:lnTo>
                  <a:pt x="25463" y="0"/>
                </a:lnTo>
                <a:close/>
              </a:path>
              <a:path w="207644" h="144780">
                <a:moveTo>
                  <a:pt x="182194" y="0"/>
                </a:moveTo>
                <a:lnTo>
                  <a:pt x="157899" y="118999"/>
                </a:lnTo>
                <a:lnTo>
                  <a:pt x="184110" y="118999"/>
                </a:lnTo>
                <a:lnTo>
                  <a:pt x="207263" y="5079"/>
                </a:lnTo>
                <a:lnTo>
                  <a:pt x="1821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1812" y="1680972"/>
            <a:ext cx="360045" cy="71755"/>
          </a:xfrm>
          <a:custGeom>
            <a:avLst/>
            <a:gdLst/>
            <a:ahLst/>
            <a:cxnLst/>
            <a:rect l="l" t="t" r="r" b="b"/>
            <a:pathLst>
              <a:path w="360044" h="71755">
                <a:moveTo>
                  <a:pt x="323735" y="0"/>
                </a:moveTo>
                <a:lnTo>
                  <a:pt x="35534" y="0"/>
                </a:lnTo>
                <a:lnTo>
                  <a:pt x="33972" y="762"/>
                </a:lnTo>
                <a:lnTo>
                  <a:pt x="32410" y="1142"/>
                </a:lnTo>
                <a:lnTo>
                  <a:pt x="0" y="59689"/>
                </a:lnTo>
                <a:lnTo>
                  <a:pt x="23037" y="71627"/>
                </a:lnTo>
                <a:lnTo>
                  <a:pt x="45694" y="26669"/>
                </a:lnTo>
                <a:lnTo>
                  <a:pt x="343481" y="26669"/>
                </a:lnTo>
                <a:lnTo>
                  <a:pt x="333895" y="7112"/>
                </a:lnTo>
                <a:lnTo>
                  <a:pt x="332714" y="5587"/>
                </a:lnTo>
                <a:lnTo>
                  <a:pt x="331939" y="4317"/>
                </a:lnTo>
                <a:lnTo>
                  <a:pt x="330377" y="3175"/>
                </a:lnTo>
                <a:lnTo>
                  <a:pt x="329209" y="2031"/>
                </a:lnTo>
                <a:lnTo>
                  <a:pt x="327647" y="1142"/>
                </a:lnTo>
                <a:lnTo>
                  <a:pt x="325691" y="762"/>
                </a:lnTo>
                <a:lnTo>
                  <a:pt x="323735" y="0"/>
                </a:lnTo>
                <a:close/>
              </a:path>
              <a:path w="360044" h="71755">
                <a:moveTo>
                  <a:pt x="343481" y="26669"/>
                </a:moveTo>
                <a:lnTo>
                  <a:pt x="313969" y="26669"/>
                </a:lnTo>
                <a:lnTo>
                  <a:pt x="336232" y="71627"/>
                </a:lnTo>
                <a:lnTo>
                  <a:pt x="359663" y="59689"/>
                </a:lnTo>
                <a:lnTo>
                  <a:pt x="343481" y="266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75" y="1784604"/>
            <a:ext cx="24765" cy="181610"/>
          </a:xfrm>
          <a:custGeom>
            <a:avLst/>
            <a:gdLst/>
            <a:ahLst/>
            <a:cxnLst/>
            <a:rect l="l" t="t" r="r" b="b"/>
            <a:pathLst>
              <a:path w="24765" h="181610">
                <a:moveTo>
                  <a:pt x="14414" y="0"/>
                </a:moveTo>
                <a:lnTo>
                  <a:pt x="9601" y="0"/>
                </a:lnTo>
                <a:lnTo>
                  <a:pt x="7023" y="762"/>
                </a:lnTo>
                <a:lnTo>
                  <a:pt x="0" y="12954"/>
                </a:lnTo>
                <a:lnTo>
                  <a:pt x="0" y="168401"/>
                </a:lnTo>
                <a:lnTo>
                  <a:pt x="736" y="173100"/>
                </a:lnTo>
                <a:lnTo>
                  <a:pt x="1841" y="175513"/>
                </a:lnTo>
                <a:lnTo>
                  <a:pt x="3327" y="177037"/>
                </a:lnTo>
                <a:lnTo>
                  <a:pt x="5168" y="179070"/>
                </a:lnTo>
                <a:lnTo>
                  <a:pt x="7023" y="180212"/>
                </a:lnTo>
                <a:lnTo>
                  <a:pt x="9601" y="180975"/>
                </a:lnTo>
                <a:lnTo>
                  <a:pt x="12192" y="181356"/>
                </a:lnTo>
                <a:lnTo>
                  <a:pt x="14414" y="180975"/>
                </a:lnTo>
                <a:lnTo>
                  <a:pt x="24384" y="168401"/>
                </a:lnTo>
                <a:lnTo>
                  <a:pt x="24384" y="12954"/>
                </a:lnTo>
                <a:lnTo>
                  <a:pt x="16624" y="762"/>
                </a:lnTo>
                <a:lnTo>
                  <a:pt x="144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19911" y="1784604"/>
            <a:ext cx="155575" cy="52069"/>
          </a:xfrm>
          <a:custGeom>
            <a:avLst/>
            <a:gdLst/>
            <a:ahLst/>
            <a:cxnLst/>
            <a:rect l="l" t="t" r="r" b="b"/>
            <a:pathLst>
              <a:path w="155575" h="52069">
                <a:moveTo>
                  <a:pt x="144881" y="0"/>
                </a:moveTo>
                <a:lnTo>
                  <a:pt x="91630" y="0"/>
                </a:lnTo>
                <a:lnTo>
                  <a:pt x="86537" y="381"/>
                </a:lnTo>
                <a:lnTo>
                  <a:pt x="81051" y="1143"/>
                </a:lnTo>
                <a:lnTo>
                  <a:pt x="75565" y="2286"/>
                </a:lnTo>
                <a:lnTo>
                  <a:pt x="70091" y="3556"/>
                </a:lnTo>
                <a:lnTo>
                  <a:pt x="64604" y="4699"/>
                </a:lnTo>
                <a:lnTo>
                  <a:pt x="7835" y="26924"/>
                </a:lnTo>
                <a:lnTo>
                  <a:pt x="0" y="35813"/>
                </a:lnTo>
                <a:lnTo>
                  <a:pt x="0" y="40894"/>
                </a:lnTo>
                <a:lnTo>
                  <a:pt x="787" y="43687"/>
                </a:lnTo>
                <a:lnTo>
                  <a:pt x="1562" y="45212"/>
                </a:lnTo>
                <a:lnTo>
                  <a:pt x="2743" y="46736"/>
                </a:lnTo>
                <a:lnTo>
                  <a:pt x="3911" y="47879"/>
                </a:lnTo>
                <a:lnTo>
                  <a:pt x="5486" y="49530"/>
                </a:lnTo>
                <a:lnTo>
                  <a:pt x="7048" y="50673"/>
                </a:lnTo>
                <a:lnTo>
                  <a:pt x="8610" y="51054"/>
                </a:lnTo>
                <a:lnTo>
                  <a:pt x="10566" y="51435"/>
                </a:lnTo>
                <a:lnTo>
                  <a:pt x="12915" y="51816"/>
                </a:lnTo>
                <a:lnTo>
                  <a:pt x="15265" y="51435"/>
                </a:lnTo>
                <a:lnTo>
                  <a:pt x="17614" y="50673"/>
                </a:lnTo>
                <a:lnTo>
                  <a:pt x="63817" y="32385"/>
                </a:lnTo>
                <a:lnTo>
                  <a:pt x="72047" y="29591"/>
                </a:lnTo>
                <a:lnTo>
                  <a:pt x="80263" y="27686"/>
                </a:lnTo>
                <a:lnTo>
                  <a:pt x="88887" y="26543"/>
                </a:lnTo>
                <a:lnTo>
                  <a:pt x="97497" y="26162"/>
                </a:lnTo>
                <a:lnTo>
                  <a:pt x="142532" y="26162"/>
                </a:lnTo>
                <a:lnTo>
                  <a:pt x="144881" y="25654"/>
                </a:lnTo>
                <a:lnTo>
                  <a:pt x="155447" y="12826"/>
                </a:lnTo>
                <a:lnTo>
                  <a:pt x="155054" y="10160"/>
                </a:lnTo>
                <a:lnTo>
                  <a:pt x="154279" y="7747"/>
                </a:lnTo>
                <a:lnTo>
                  <a:pt x="151930" y="3937"/>
                </a:lnTo>
                <a:lnTo>
                  <a:pt x="149580" y="2286"/>
                </a:lnTo>
                <a:lnTo>
                  <a:pt x="147231" y="762"/>
                </a:lnTo>
                <a:lnTo>
                  <a:pt x="1448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41247" y="1860804"/>
            <a:ext cx="134620" cy="55244"/>
          </a:xfrm>
          <a:custGeom>
            <a:avLst/>
            <a:gdLst/>
            <a:ahLst/>
            <a:cxnLst/>
            <a:rect l="l" t="t" r="r" b="b"/>
            <a:pathLst>
              <a:path w="134619" h="55244">
                <a:moveTo>
                  <a:pt x="123647" y="0"/>
                </a:moveTo>
                <a:lnTo>
                  <a:pt x="96520" y="0"/>
                </a:lnTo>
                <a:lnTo>
                  <a:pt x="86042" y="762"/>
                </a:lnTo>
                <a:lnTo>
                  <a:pt x="80619" y="2032"/>
                </a:lnTo>
                <a:lnTo>
                  <a:pt x="75577" y="2794"/>
                </a:lnTo>
                <a:lnTo>
                  <a:pt x="70154" y="4445"/>
                </a:lnTo>
                <a:lnTo>
                  <a:pt x="65112" y="6096"/>
                </a:lnTo>
                <a:lnTo>
                  <a:pt x="60464" y="8128"/>
                </a:lnTo>
                <a:lnTo>
                  <a:pt x="8521" y="28829"/>
                </a:lnTo>
                <a:lnTo>
                  <a:pt x="0" y="41021"/>
                </a:lnTo>
                <a:lnTo>
                  <a:pt x="393" y="43942"/>
                </a:lnTo>
                <a:lnTo>
                  <a:pt x="11239" y="54483"/>
                </a:lnTo>
                <a:lnTo>
                  <a:pt x="12788" y="54863"/>
                </a:lnTo>
                <a:lnTo>
                  <a:pt x="15506" y="54483"/>
                </a:lnTo>
                <a:lnTo>
                  <a:pt x="17830" y="54101"/>
                </a:lnTo>
                <a:lnTo>
                  <a:pt x="77139" y="30099"/>
                </a:lnTo>
                <a:lnTo>
                  <a:pt x="85661" y="28067"/>
                </a:lnTo>
                <a:lnTo>
                  <a:pt x="93408" y="27178"/>
                </a:lnTo>
                <a:lnTo>
                  <a:pt x="101942" y="26797"/>
                </a:lnTo>
                <a:lnTo>
                  <a:pt x="121323" y="26797"/>
                </a:lnTo>
                <a:lnTo>
                  <a:pt x="123647" y="26416"/>
                </a:lnTo>
                <a:lnTo>
                  <a:pt x="134112" y="13462"/>
                </a:lnTo>
                <a:lnTo>
                  <a:pt x="133718" y="10541"/>
                </a:lnTo>
                <a:lnTo>
                  <a:pt x="125971" y="762"/>
                </a:lnTo>
                <a:lnTo>
                  <a:pt x="123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50975" y="1784604"/>
            <a:ext cx="152400" cy="52069"/>
          </a:xfrm>
          <a:custGeom>
            <a:avLst/>
            <a:gdLst/>
            <a:ahLst/>
            <a:cxnLst/>
            <a:rect l="l" t="t" r="r" b="b"/>
            <a:pathLst>
              <a:path w="152400" h="52069">
                <a:moveTo>
                  <a:pt x="61810" y="0"/>
                </a:moveTo>
                <a:lnTo>
                  <a:pt x="9982" y="0"/>
                </a:lnTo>
                <a:lnTo>
                  <a:pt x="7289" y="762"/>
                </a:lnTo>
                <a:lnTo>
                  <a:pt x="0" y="12826"/>
                </a:lnTo>
                <a:lnTo>
                  <a:pt x="381" y="15621"/>
                </a:lnTo>
                <a:lnTo>
                  <a:pt x="12661" y="26162"/>
                </a:lnTo>
                <a:lnTo>
                  <a:pt x="56819" y="26162"/>
                </a:lnTo>
                <a:lnTo>
                  <a:pt x="64871" y="26543"/>
                </a:lnTo>
                <a:lnTo>
                  <a:pt x="73317" y="27686"/>
                </a:lnTo>
                <a:lnTo>
                  <a:pt x="81762" y="29591"/>
                </a:lnTo>
                <a:lnTo>
                  <a:pt x="89827" y="32385"/>
                </a:lnTo>
                <a:lnTo>
                  <a:pt x="135128" y="50673"/>
                </a:lnTo>
                <a:lnTo>
                  <a:pt x="137426" y="51435"/>
                </a:lnTo>
                <a:lnTo>
                  <a:pt x="139738" y="51816"/>
                </a:lnTo>
                <a:lnTo>
                  <a:pt x="141655" y="51435"/>
                </a:lnTo>
                <a:lnTo>
                  <a:pt x="143192" y="51054"/>
                </a:lnTo>
                <a:lnTo>
                  <a:pt x="145110" y="50673"/>
                </a:lnTo>
                <a:lnTo>
                  <a:pt x="147027" y="49530"/>
                </a:lnTo>
                <a:lnTo>
                  <a:pt x="148183" y="47879"/>
                </a:lnTo>
                <a:lnTo>
                  <a:pt x="149707" y="46736"/>
                </a:lnTo>
                <a:lnTo>
                  <a:pt x="150863" y="45212"/>
                </a:lnTo>
                <a:lnTo>
                  <a:pt x="151637" y="43687"/>
                </a:lnTo>
                <a:lnTo>
                  <a:pt x="152019" y="40894"/>
                </a:lnTo>
                <a:lnTo>
                  <a:pt x="152400" y="38608"/>
                </a:lnTo>
                <a:lnTo>
                  <a:pt x="99034" y="8128"/>
                </a:lnTo>
                <a:lnTo>
                  <a:pt x="83680" y="3556"/>
                </a:lnTo>
                <a:lnTo>
                  <a:pt x="78308" y="2286"/>
                </a:lnTo>
                <a:lnTo>
                  <a:pt x="72936" y="1143"/>
                </a:lnTo>
                <a:lnTo>
                  <a:pt x="67564" y="381"/>
                </a:lnTo>
                <a:lnTo>
                  <a:pt x="618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50975" y="1860804"/>
            <a:ext cx="134620" cy="55244"/>
          </a:xfrm>
          <a:custGeom>
            <a:avLst/>
            <a:gdLst/>
            <a:ahLst/>
            <a:cxnLst/>
            <a:rect l="l" t="t" r="r" b="b"/>
            <a:pathLst>
              <a:path w="134619" h="55244">
                <a:moveTo>
                  <a:pt x="37426" y="0"/>
                </a:moveTo>
                <a:lnTo>
                  <a:pt x="10134" y="0"/>
                </a:lnTo>
                <a:lnTo>
                  <a:pt x="7404" y="762"/>
                </a:lnTo>
                <a:lnTo>
                  <a:pt x="0" y="13462"/>
                </a:lnTo>
                <a:lnTo>
                  <a:pt x="774" y="18287"/>
                </a:lnTo>
                <a:lnTo>
                  <a:pt x="12865" y="26797"/>
                </a:lnTo>
                <a:lnTo>
                  <a:pt x="31965" y="26797"/>
                </a:lnTo>
                <a:lnTo>
                  <a:pt x="40551" y="27178"/>
                </a:lnTo>
                <a:lnTo>
                  <a:pt x="48729" y="28067"/>
                </a:lnTo>
                <a:lnTo>
                  <a:pt x="56921" y="30099"/>
                </a:lnTo>
                <a:lnTo>
                  <a:pt x="116954" y="54101"/>
                </a:lnTo>
                <a:lnTo>
                  <a:pt x="118910" y="54483"/>
                </a:lnTo>
                <a:lnTo>
                  <a:pt x="121246" y="54863"/>
                </a:lnTo>
                <a:lnTo>
                  <a:pt x="123190" y="54483"/>
                </a:lnTo>
                <a:lnTo>
                  <a:pt x="125539" y="54101"/>
                </a:lnTo>
                <a:lnTo>
                  <a:pt x="134112" y="43942"/>
                </a:lnTo>
                <a:lnTo>
                  <a:pt x="134112" y="41021"/>
                </a:lnTo>
                <a:lnTo>
                  <a:pt x="74079" y="8128"/>
                </a:lnTo>
                <a:lnTo>
                  <a:pt x="69392" y="6096"/>
                </a:lnTo>
                <a:lnTo>
                  <a:pt x="63931" y="4445"/>
                </a:lnTo>
                <a:lnTo>
                  <a:pt x="58864" y="2794"/>
                </a:lnTo>
                <a:lnTo>
                  <a:pt x="53416" y="2032"/>
                </a:lnTo>
                <a:lnTo>
                  <a:pt x="48348" y="762"/>
                </a:lnTo>
                <a:lnTo>
                  <a:pt x="374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99160" y="1940051"/>
            <a:ext cx="128270" cy="26034"/>
          </a:xfrm>
          <a:custGeom>
            <a:avLst/>
            <a:gdLst/>
            <a:ahLst/>
            <a:cxnLst/>
            <a:rect l="l" t="t" r="r" b="b"/>
            <a:pathLst>
              <a:path w="128269" h="26035">
                <a:moveTo>
                  <a:pt x="117576" y="0"/>
                </a:moveTo>
                <a:lnTo>
                  <a:pt x="10058" y="0"/>
                </a:lnTo>
                <a:lnTo>
                  <a:pt x="7734" y="762"/>
                </a:lnTo>
                <a:lnTo>
                  <a:pt x="0" y="9778"/>
                </a:lnTo>
                <a:lnTo>
                  <a:pt x="0" y="15367"/>
                </a:lnTo>
                <a:lnTo>
                  <a:pt x="774" y="17652"/>
                </a:lnTo>
                <a:lnTo>
                  <a:pt x="1930" y="20065"/>
                </a:lnTo>
                <a:lnTo>
                  <a:pt x="3873" y="21589"/>
                </a:lnTo>
                <a:lnTo>
                  <a:pt x="5803" y="23495"/>
                </a:lnTo>
                <a:lnTo>
                  <a:pt x="7734" y="24764"/>
                </a:lnTo>
                <a:lnTo>
                  <a:pt x="10058" y="25526"/>
                </a:lnTo>
                <a:lnTo>
                  <a:pt x="12763" y="25908"/>
                </a:lnTo>
                <a:lnTo>
                  <a:pt x="115252" y="25908"/>
                </a:lnTo>
                <a:lnTo>
                  <a:pt x="128015" y="12953"/>
                </a:lnTo>
                <a:lnTo>
                  <a:pt x="127634" y="9778"/>
                </a:lnTo>
                <a:lnTo>
                  <a:pt x="120281" y="762"/>
                </a:lnTo>
                <a:lnTo>
                  <a:pt x="1175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816" y="0"/>
            <a:ext cx="11330940" cy="1737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8244" y="0"/>
            <a:ext cx="11336020" cy="1737360"/>
          </a:xfrm>
          <a:custGeom>
            <a:avLst/>
            <a:gdLst/>
            <a:ahLst/>
            <a:cxnLst/>
            <a:rect l="l" t="t" r="r" b="b"/>
            <a:pathLst>
              <a:path w="11336020" h="1737360">
                <a:moveTo>
                  <a:pt x="11335512" y="0"/>
                </a:moveTo>
                <a:lnTo>
                  <a:pt x="0" y="0"/>
                </a:lnTo>
                <a:lnTo>
                  <a:pt x="0" y="1513459"/>
                </a:lnTo>
                <a:lnTo>
                  <a:pt x="6505" y="1567278"/>
                </a:lnTo>
                <a:lnTo>
                  <a:pt x="24984" y="1616372"/>
                </a:lnTo>
                <a:lnTo>
                  <a:pt x="53882" y="1659188"/>
                </a:lnTo>
                <a:lnTo>
                  <a:pt x="91644" y="1694171"/>
                </a:lnTo>
                <a:lnTo>
                  <a:pt x="136715" y="1719770"/>
                </a:lnTo>
                <a:lnTo>
                  <a:pt x="187539" y="1734430"/>
                </a:lnTo>
                <a:lnTo>
                  <a:pt x="223850" y="1737360"/>
                </a:lnTo>
                <a:lnTo>
                  <a:pt x="11111611" y="1737360"/>
                </a:lnTo>
                <a:lnTo>
                  <a:pt x="11165430" y="1730855"/>
                </a:lnTo>
                <a:lnTo>
                  <a:pt x="11214524" y="1712376"/>
                </a:lnTo>
                <a:lnTo>
                  <a:pt x="11257340" y="1683476"/>
                </a:lnTo>
                <a:lnTo>
                  <a:pt x="11292323" y="1645709"/>
                </a:lnTo>
                <a:lnTo>
                  <a:pt x="11317922" y="1600628"/>
                </a:lnTo>
                <a:lnTo>
                  <a:pt x="11332582" y="1549786"/>
                </a:lnTo>
                <a:lnTo>
                  <a:pt x="11335512" y="1513459"/>
                </a:lnTo>
                <a:lnTo>
                  <a:pt x="11335512" y="0"/>
                </a:lnTo>
                <a:close/>
              </a:path>
            </a:pathLst>
          </a:custGeom>
          <a:solidFill>
            <a:srgbClr val="003B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96210" y="625729"/>
            <a:ext cx="7709534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0">
                <a:solidFill>
                  <a:srgbClr val="FFFFFF"/>
                </a:solidFill>
                <a:latin typeface="Calibri Light"/>
                <a:cs typeface="Calibri Light"/>
              </a:rPr>
              <a:t>Does c</a:t>
            </a:r>
            <a:r>
              <a:rPr sz="3200" b="0" spc="5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sz="3200" b="0" spc="-65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3200" b="0">
                <a:solidFill>
                  <a:srgbClr val="FFFFFF"/>
                </a:solidFill>
                <a:latin typeface="Calibri Light"/>
                <a:cs typeface="Calibri Light"/>
              </a:rPr>
              <a:t>onic pain p</a:t>
            </a:r>
            <a:r>
              <a:rPr sz="3200" b="0" spc="-55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3200" b="0" spc="-1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3200" b="0" spc="-45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sz="320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3200" b="0" spc="-35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3200" b="0">
                <a:solidFill>
                  <a:srgbClr val="FFFFFF"/>
                </a:solidFill>
                <a:latin typeface="Calibri Light"/>
                <a:cs typeface="Calibri Light"/>
              </a:rPr>
              <a:t>t </a:t>
            </a:r>
            <a:r>
              <a:rPr sz="3200" b="0" spc="-4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3200" b="0">
                <a:solidFill>
                  <a:srgbClr val="FFFFFF"/>
                </a:solidFill>
                <a:latin typeface="Calibri Light"/>
                <a:cs typeface="Calibri Light"/>
              </a:rPr>
              <a:t>ou f</a:t>
            </a:r>
            <a:r>
              <a:rPr sz="3200" b="0" spc="-65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3200" b="0">
                <a:solidFill>
                  <a:srgbClr val="FFFFFF"/>
                </a:solidFill>
                <a:latin typeface="Calibri Light"/>
                <a:cs typeface="Calibri Light"/>
              </a:rPr>
              <a:t>om enj</a:t>
            </a:r>
            <a:r>
              <a:rPr sz="3200" b="0" spc="-1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3200" b="0">
                <a:solidFill>
                  <a:srgbClr val="FFFFFF"/>
                </a:solidFill>
                <a:latin typeface="Calibri Light"/>
                <a:cs typeface="Calibri Light"/>
              </a:rPr>
              <a:t>ying</a:t>
            </a:r>
            <a:r>
              <a:rPr sz="3200" b="0" spc="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200" b="0">
                <a:solidFill>
                  <a:srgbClr val="FFFFFF"/>
                </a:solidFill>
                <a:latin typeface="Calibri Light"/>
                <a:cs typeface="Calibri Light"/>
              </a:rPr>
              <a:t>…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19427" y="4814315"/>
            <a:ext cx="8950960" cy="0"/>
          </a:xfrm>
          <a:custGeom>
            <a:avLst/>
            <a:gdLst/>
            <a:ahLst/>
            <a:cxnLst/>
            <a:rect l="l" t="t" r="r" b="b"/>
            <a:pathLst>
              <a:path w="8950960">
                <a:moveTo>
                  <a:pt x="0" y="0"/>
                </a:moveTo>
                <a:lnTo>
                  <a:pt x="8950706" y="0"/>
                </a:lnTo>
              </a:path>
            </a:pathLst>
          </a:custGeom>
          <a:ln w="6096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19427" y="2680716"/>
            <a:ext cx="8945245" cy="1270"/>
          </a:xfrm>
          <a:custGeom>
            <a:avLst/>
            <a:gdLst/>
            <a:ahLst/>
            <a:cxnLst/>
            <a:rect l="l" t="t" r="r" b="b"/>
            <a:pathLst>
              <a:path w="8945245" h="1269">
                <a:moveTo>
                  <a:pt x="0" y="1270"/>
                </a:moveTo>
                <a:lnTo>
                  <a:pt x="8945118" y="0"/>
                </a:lnTo>
              </a:path>
            </a:pathLst>
          </a:custGeom>
          <a:ln w="6096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23087" y="3327527"/>
            <a:ext cx="285686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Being ab</a:t>
            </a:r>
            <a:r>
              <a:rPr sz="2000" spc="-10">
                <a:solidFill>
                  <a:srgbClr val="003B70"/>
                </a:solidFill>
                <a:latin typeface="Calibri"/>
                <a:cs typeface="Calibri"/>
              </a:rPr>
              <a:t>l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e </a:t>
            </a:r>
            <a:r>
              <a:rPr sz="2000" spc="-25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o</a:t>
            </a:r>
            <a:r>
              <a:rPr sz="2000" spc="-1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per</a:t>
            </a:r>
            <a:r>
              <a:rPr sz="2000" spc="-35">
                <a:solidFill>
                  <a:srgbClr val="003B70"/>
                </a:solidFill>
                <a:latin typeface="Calibri"/>
                <a:cs typeface="Calibri"/>
              </a:rPr>
              <a:t>f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or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m</a:t>
            </a:r>
            <a:r>
              <a:rPr sz="2000" spc="-1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bas</a:t>
            </a:r>
            <a:r>
              <a:rPr sz="2000" spc="-10">
                <a:solidFill>
                  <a:srgbClr val="003B70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c </a:t>
            </a:r>
            <a:r>
              <a:rPr sz="2000" spc="-25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as</a:t>
            </a:r>
            <a:r>
              <a:rPr sz="2000" spc="-30">
                <a:solidFill>
                  <a:srgbClr val="003B70"/>
                </a:solidFill>
                <a:latin typeface="Calibri"/>
                <a:cs typeface="Calibri"/>
              </a:rPr>
              <a:t>k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2000" spc="2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a</a:t>
            </a:r>
            <a:r>
              <a:rPr sz="2000" spc="-4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ou</a:t>
            </a:r>
            <a:r>
              <a:rPr sz="2000" spc="5">
                <a:solidFill>
                  <a:srgbClr val="003B70"/>
                </a:solidFill>
                <a:latin typeface="Calibri"/>
                <a:cs typeface="Calibri"/>
              </a:rPr>
              <a:t>n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d</a:t>
            </a:r>
            <a:r>
              <a:rPr sz="2000" spc="-2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the </a:t>
            </a:r>
            <a:r>
              <a:rPr sz="2000" spc="5">
                <a:solidFill>
                  <a:srgbClr val="003B70"/>
                </a:solidFill>
                <a:latin typeface="Calibri"/>
                <a:cs typeface="Calibri"/>
              </a:rPr>
              <a:t>h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ouse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75378" y="3327527"/>
            <a:ext cx="239331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Th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e abil</a:t>
            </a:r>
            <a:r>
              <a:rPr sz="2000" spc="-10">
                <a:solidFill>
                  <a:srgbClr val="003B70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ty</a:t>
            </a:r>
            <a:r>
              <a:rPr sz="2000" spc="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2000" spc="-25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o</a:t>
            </a:r>
            <a:r>
              <a:rPr sz="2000" spc="-1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2000" spc="-30">
                <a:solidFill>
                  <a:srgbClr val="003B70"/>
                </a:solidFill>
                <a:latin typeface="Calibri"/>
                <a:cs typeface="Calibri"/>
              </a:rPr>
              <a:t>w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or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k and 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b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 p</a:t>
            </a:r>
            <a:r>
              <a:rPr sz="2000" spc="-4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od</a:t>
            </a:r>
            <a:r>
              <a:rPr sz="2000" spc="5">
                <a:solidFill>
                  <a:srgbClr val="003B70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cti</a:t>
            </a:r>
            <a:r>
              <a:rPr sz="2000" spc="-30">
                <a:solidFill>
                  <a:srgbClr val="003B70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27491" y="3327527"/>
            <a:ext cx="2170430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P</a:t>
            </a:r>
            <a:r>
              <a:rPr sz="2000" spc="-10">
                <a:solidFill>
                  <a:srgbClr val="003B70"/>
                </a:solidFill>
                <a:latin typeface="Calibri"/>
                <a:cs typeface="Calibri"/>
              </a:rPr>
              <a:t>l</a:t>
            </a:r>
            <a:r>
              <a:rPr sz="2000" spc="-40">
                <a:solidFill>
                  <a:srgbClr val="003B70"/>
                </a:solidFill>
                <a:latin typeface="Calibri"/>
                <a:cs typeface="Calibri"/>
              </a:rPr>
              <a:t>a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ying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w</a:t>
            </a:r>
            <a:r>
              <a:rPr sz="2000" spc="-10">
                <a:solidFill>
                  <a:srgbClr val="003B70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th child</a:t>
            </a:r>
            <a:r>
              <a:rPr sz="2000" spc="-3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en 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2000" spc="-1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g</a:t>
            </a:r>
            <a:r>
              <a:rPr sz="2000" spc="-4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andc</a:t>
            </a:r>
            <a:r>
              <a:rPr sz="2000" spc="5">
                <a:solidFill>
                  <a:srgbClr val="003B70"/>
                </a:solidFill>
                <a:latin typeface="Calibri"/>
                <a:cs typeface="Calibri"/>
              </a:rPr>
              <a:t>h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i</a:t>
            </a:r>
            <a:r>
              <a:rPr sz="2000" spc="-10">
                <a:solidFill>
                  <a:srgbClr val="003B70"/>
                </a:solidFill>
                <a:latin typeface="Calibri"/>
                <a:cs typeface="Calibri"/>
              </a:rPr>
              <a:t>l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d</a:t>
            </a:r>
            <a:r>
              <a:rPr sz="2000" spc="-25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en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087" y="5456859"/>
            <a:ext cx="147383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Being </a:t>
            </a:r>
            <a:r>
              <a:rPr sz="2000" spc="-15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2000" spc="-40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r>
              <a:rPr sz="2000" spc="-30">
                <a:solidFill>
                  <a:srgbClr val="003B70"/>
                </a:solidFill>
                <a:latin typeface="Calibri"/>
                <a:cs typeface="Calibri"/>
              </a:rPr>
              <a:t>x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ually 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acti</a:t>
            </a:r>
            <a:r>
              <a:rPr sz="2000" spc="-30">
                <a:solidFill>
                  <a:srgbClr val="003B70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75378" y="5456859"/>
            <a:ext cx="2065020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Ga</a:t>
            </a:r>
            <a:r>
              <a:rPr sz="2000" spc="-35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denin</a:t>
            </a:r>
            <a:r>
              <a:rPr sz="2000" spc="30">
                <a:solidFill>
                  <a:srgbClr val="003B70"/>
                </a:solidFill>
                <a:latin typeface="Calibri"/>
                <a:cs typeface="Calibri"/>
              </a:rPr>
              <a:t>g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,</a:t>
            </a:r>
            <a:r>
              <a:rPr sz="2000" spc="-2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arts</a:t>
            </a:r>
            <a:r>
              <a:rPr sz="2000" spc="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and c</a:t>
            </a:r>
            <a:r>
              <a:rPr sz="2000" spc="-4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2000" spc="-15">
                <a:solidFill>
                  <a:srgbClr val="003B70"/>
                </a:solidFill>
                <a:latin typeface="Calibri"/>
                <a:cs typeface="Calibri"/>
              </a:rPr>
              <a:t>a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fts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, </a:t>
            </a:r>
            <a:r>
              <a:rPr sz="2000" spc="-10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r>
              <a:rPr sz="2000" spc="-25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c.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27491" y="5456859"/>
            <a:ext cx="2406650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O</a:t>
            </a:r>
            <a:r>
              <a:rPr sz="2000" spc="5">
                <a:solidFill>
                  <a:srgbClr val="003B70"/>
                </a:solidFill>
                <a:latin typeface="Calibri"/>
                <a:cs typeface="Calibri"/>
              </a:rPr>
              <a:t>u</a:t>
            </a:r>
            <a:r>
              <a:rPr sz="2000" spc="-25">
                <a:solidFill>
                  <a:srgbClr val="003B70"/>
                </a:solidFill>
                <a:latin typeface="Calibri"/>
                <a:cs typeface="Calibri"/>
              </a:rPr>
              <a:t>t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doo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r</a:t>
            </a:r>
            <a:r>
              <a:rPr sz="2000" spc="-2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activ</a:t>
            </a:r>
            <a:r>
              <a:rPr sz="2000" spc="-10">
                <a:solidFill>
                  <a:srgbClr val="003B70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ti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2000" spc="2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such 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as </a:t>
            </a:r>
            <a:r>
              <a:rPr sz="2000" spc="-30">
                <a:solidFill>
                  <a:srgbClr val="003B70"/>
                </a:solidFill>
                <a:latin typeface="Calibri"/>
                <a:cs typeface="Calibri"/>
              </a:rPr>
              <a:t>w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alk</a:t>
            </a:r>
            <a:r>
              <a:rPr sz="2000" spc="-10">
                <a:solidFill>
                  <a:srgbClr val="003B70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n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g</a:t>
            </a:r>
            <a:r>
              <a:rPr sz="2000" spc="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a</a:t>
            </a:r>
            <a:r>
              <a:rPr sz="2000" spc="5">
                <a:solidFill>
                  <a:srgbClr val="003B70"/>
                </a:solidFill>
                <a:latin typeface="Calibri"/>
                <a:cs typeface="Calibri"/>
              </a:rPr>
              <a:t>n</a:t>
            </a:r>
            <a:r>
              <a:rPr sz="2000">
                <a:solidFill>
                  <a:srgbClr val="003B70"/>
                </a:solidFill>
                <a:latin typeface="Calibri"/>
                <a:cs typeface="Calibri"/>
              </a:rPr>
              <a:t>d</a:t>
            </a:r>
            <a:r>
              <a:rPr sz="2000" spc="-2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rgbClr val="003B70"/>
                </a:solidFill>
                <a:latin typeface="Calibri"/>
                <a:cs typeface="Calibri"/>
              </a:rPr>
              <a:t>hiking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463783" y="2680716"/>
            <a:ext cx="969644" cy="2133600"/>
          </a:xfrm>
          <a:custGeom>
            <a:avLst/>
            <a:gdLst/>
            <a:ahLst/>
            <a:cxnLst/>
            <a:rect l="l" t="t" r="r" b="b"/>
            <a:pathLst>
              <a:path w="969645" h="2133600">
                <a:moveTo>
                  <a:pt x="0" y="0"/>
                </a:moveTo>
                <a:lnTo>
                  <a:pt x="79494" y="3536"/>
                </a:lnTo>
                <a:lnTo>
                  <a:pt x="157218" y="13963"/>
                </a:lnTo>
                <a:lnTo>
                  <a:pt x="232923" y="31005"/>
                </a:lnTo>
                <a:lnTo>
                  <a:pt x="306360" y="54388"/>
                </a:lnTo>
                <a:lnTo>
                  <a:pt x="377279" y="83837"/>
                </a:lnTo>
                <a:lnTo>
                  <a:pt x="445430" y="119078"/>
                </a:lnTo>
                <a:lnTo>
                  <a:pt x="510564" y="159836"/>
                </a:lnTo>
                <a:lnTo>
                  <a:pt x="572432" y="205837"/>
                </a:lnTo>
                <a:lnTo>
                  <a:pt x="630784" y="256805"/>
                </a:lnTo>
                <a:lnTo>
                  <a:pt x="685371" y="312467"/>
                </a:lnTo>
                <a:lnTo>
                  <a:pt x="735943" y="372547"/>
                </a:lnTo>
                <a:lnTo>
                  <a:pt x="782250" y="436772"/>
                </a:lnTo>
                <a:lnTo>
                  <a:pt x="824044" y="504866"/>
                </a:lnTo>
                <a:lnTo>
                  <a:pt x="861075" y="576554"/>
                </a:lnTo>
                <a:lnTo>
                  <a:pt x="893093" y="651563"/>
                </a:lnTo>
                <a:lnTo>
                  <a:pt x="919849" y="729618"/>
                </a:lnTo>
                <a:lnTo>
                  <a:pt x="941094" y="810443"/>
                </a:lnTo>
                <a:lnTo>
                  <a:pt x="956577" y="893765"/>
                </a:lnTo>
                <a:lnTo>
                  <a:pt x="966050" y="979309"/>
                </a:lnTo>
                <a:lnTo>
                  <a:pt x="969264" y="1066800"/>
                </a:lnTo>
                <a:lnTo>
                  <a:pt x="966076" y="1153939"/>
                </a:lnTo>
                <a:lnTo>
                  <a:pt x="956676" y="1239155"/>
                </a:lnTo>
                <a:lnTo>
                  <a:pt x="941309" y="1322175"/>
                </a:lnTo>
                <a:lnTo>
                  <a:pt x="920223" y="1402726"/>
                </a:lnTo>
                <a:lnTo>
                  <a:pt x="893663" y="1480536"/>
                </a:lnTo>
                <a:lnTo>
                  <a:pt x="861874" y="1555333"/>
                </a:lnTo>
                <a:lnTo>
                  <a:pt x="825103" y="1626844"/>
                </a:lnTo>
                <a:lnTo>
                  <a:pt x="783596" y="1694797"/>
                </a:lnTo>
                <a:lnTo>
                  <a:pt x="737598" y="1758920"/>
                </a:lnTo>
                <a:lnTo>
                  <a:pt x="687355" y="1818941"/>
                </a:lnTo>
                <a:lnTo>
                  <a:pt x="633114" y="1874587"/>
                </a:lnTo>
                <a:lnTo>
                  <a:pt x="575121" y="1925586"/>
                </a:lnTo>
                <a:lnTo>
                  <a:pt x="513620" y="1971665"/>
                </a:lnTo>
                <a:lnTo>
                  <a:pt x="448859" y="2012552"/>
                </a:lnTo>
                <a:lnTo>
                  <a:pt x="381083" y="2047976"/>
                </a:lnTo>
                <a:lnTo>
                  <a:pt x="310538" y="2077663"/>
                </a:lnTo>
                <a:lnTo>
                  <a:pt x="237470" y="2101341"/>
                </a:lnTo>
                <a:lnTo>
                  <a:pt x="162125" y="2118738"/>
                </a:lnTo>
                <a:lnTo>
                  <a:pt x="84749" y="2129582"/>
                </a:lnTo>
                <a:lnTo>
                  <a:pt x="5588" y="2133600"/>
                </a:lnTo>
              </a:path>
            </a:pathLst>
          </a:custGeom>
          <a:ln w="6096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08554" y="2570226"/>
            <a:ext cx="113030" cy="226060"/>
          </a:xfrm>
          <a:custGeom>
            <a:avLst/>
            <a:gdLst/>
            <a:ahLst/>
            <a:cxnLst/>
            <a:rect l="l" t="t" r="r" b="b"/>
            <a:pathLst>
              <a:path w="113030" h="226060">
                <a:moveTo>
                  <a:pt x="0" y="0"/>
                </a:moveTo>
                <a:lnTo>
                  <a:pt x="112775" y="112268"/>
                </a:lnTo>
                <a:lnTo>
                  <a:pt x="0" y="225551"/>
                </a:lnTo>
              </a:path>
            </a:pathLst>
          </a:custGeom>
          <a:ln w="13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21329" y="2570226"/>
            <a:ext cx="113030" cy="226060"/>
          </a:xfrm>
          <a:custGeom>
            <a:avLst/>
            <a:gdLst/>
            <a:ahLst/>
            <a:cxnLst/>
            <a:rect l="l" t="t" r="r" b="b"/>
            <a:pathLst>
              <a:path w="113030" h="226060">
                <a:moveTo>
                  <a:pt x="0" y="0"/>
                </a:moveTo>
                <a:lnTo>
                  <a:pt x="112775" y="112268"/>
                </a:lnTo>
                <a:lnTo>
                  <a:pt x="0" y="225551"/>
                </a:lnTo>
              </a:path>
            </a:pathLst>
          </a:custGeom>
          <a:ln w="13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60285" y="2570226"/>
            <a:ext cx="113030" cy="226060"/>
          </a:xfrm>
          <a:custGeom>
            <a:avLst/>
            <a:gdLst/>
            <a:ahLst/>
            <a:cxnLst/>
            <a:rect l="l" t="t" r="r" b="b"/>
            <a:pathLst>
              <a:path w="113029" h="226060">
                <a:moveTo>
                  <a:pt x="0" y="0"/>
                </a:moveTo>
                <a:lnTo>
                  <a:pt x="112775" y="112268"/>
                </a:lnTo>
                <a:lnTo>
                  <a:pt x="0" y="225551"/>
                </a:lnTo>
              </a:path>
            </a:pathLst>
          </a:custGeom>
          <a:ln w="13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73061" y="2570226"/>
            <a:ext cx="113030" cy="226060"/>
          </a:xfrm>
          <a:custGeom>
            <a:avLst/>
            <a:gdLst/>
            <a:ahLst/>
            <a:cxnLst/>
            <a:rect l="l" t="t" r="r" b="b"/>
            <a:pathLst>
              <a:path w="113029" h="226060">
                <a:moveTo>
                  <a:pt x="0" y="0"/>
                </a:moveTo>
                <a:lnTo>
                  <a:pt x="112776" y="112268"/>
                </a:lnTo>
                <a:lnTo>
                  <a:pt x="0" y="225551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21329" y="4702302"/>
            <a:ext cx="113030" cy="226060"/>
          </a:xfrm>
          <a:custGeom>
            <a:avLst/>
            <a:gdLst/>
            <a:ahLst/>
            <a:cxnLst/>
            <a:rect l="l" t="t" r="r" b="b"/>
            <a:pathLst>
              <a:path w="113030" h="226060">
                <a:moveTo>
                  <a:pt x="112775" y="0"/>
                </a:moveTo>
                <a:lnTo>
                  <a:pt x="0" y="112268"/>
                </a:lnTo>
                <a:lnTo>
                  <a:pt x="112775" y="225552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08554" y="4702302"/>
            <a:ext cx="113030" cy="226060"/>
          </a:xfrm>
          <a:custGeom>
            <a:avLst/>
            <a:gdLst/>
            <a:ahLst/>
            <a:cxnLst/>
            <a:rect l="l" t="t" r="r" b="b"/>
            <a:pathLst>
              <a:path w="113030" h="226060">
                <a:moveTo>
                  <a:pt x="112775" y="0"/>
                </a:moveTo>
                <a:lnTo>
                  <a:pt x="0" y="112268"/>
                </a:lnTo>
                <a:lnTo>
                  <a:pt x="112775" y="225552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973061" y="4702302"/>
            <a:ext cx="113030" cy="226060"/>
          </a:xfrm>
          <a:custGeom>
            <a:avLst/>
            <a:gdLst/>
            <a:ahLst/>
            <a:cxnLst/>
            <a:rect l="l" t="t" r="r" b="b"/>
            <a:pathLst>
              <a:path w="113029" h="226060">
                <a:moveTo>
                  <a:pt x="112776" y="0"/>
                </a:moveTo>
                <a:lnTo>
                  <a:pt x="0" y="112268"/>
                </a:lnTo>
                <a:lnTo>
                  <a:pt x="112776" y="225552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60285" y="4702302"/>
            <a:ext cx="113030" cy="226060"/>
          </a:xfrm>
          <a:custGeom>
            <a:avLst/>
            <a:gdLst/>
            <a:ahLst/>
            <a:cxnLst/>
            <a:rect l="l" t="t" r="r" b="b"/>
            <a:pathLst>
              <a:path w="113029" h="226060">
                <a:moveTo>
                  <a:pt x="112775" y="0"/>
                </a:moveTo>
                <a:lnTo>
                  <a:pt x="0" y="112268"/>
                </a:lnTo>
                <a:lnTo>
                  <a:pt x="112775" y="225552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321033" y="3635502"/>
            <a:ext cx="226060" cy="113030"/>
          </a:xfrm>
          <a:custGeom>
            <a:avLst/>
            <a:gdLst/>
            <a:ahLst/>
            <a:cxnLst/>
            <a:rect l="l" t="t" r="r" b="b"/>
            <a:pathLst>
              <a:path w="226059" h="113029">
                <a:moveTo>
                  <a:pt x="0" y="0"/>
                </a:moveTo>
                <a:lnTo>
                  <a:pt x="112268" y="112775"/>
                </a:lnTo>
                <a:lnTo>
                  <a:pt x="225551" y="0"/>
                </a:lnTo>
              </a:path>
            </a:pathLst>
          </a:custGeom>
          <a:ln w="13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321033" y="3748278"/>
            <a:ext cx="226060" cy="114300"/>
          </a:xfrm>
          <a:custGeom>
            <a:avLst/>
            <a:gdLst/>
            <a:ahLst/>
            <a:cxnLst/>
            <a:rect l="l" t="t" r="r" b="b"/>
            <a:pathLst>
              <a:path w="226059" h="114300">
                <a:moveTo>
                  <a:pt x="0" y="0"/>
                </a:moveTo>
                <a:lnTo>
                  <a:pt x="112268" y="114300"/>
                </a:lnTo>
                <a:lnTo>
                  <a:pt x="225551" y="0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8744" y="4328134"/>
            <a:ext cx="969289" cy="9692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1895" y="4401311"/>
            <a:ext cx="827532" cy="8275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8744" y="2196058"/>
            <a:ext cx="969289" cy="9692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1895" y="2269235"/>
            <a:ext cx="828040" cy="828040"/>
          </a:xfrm>
          <a:custGeom>
            <a:avLst/>
            <a:gdLst/>
            <a:ahLst/>
            <a:cxnLst/>
            <a:rect l="l" t="t" r="r" b="b"/>
            <a:pathLst>
              <a:path w="828040" h="828039">
                <a:moveTo>
                  <a:pt x="413766" y="0"/>
                </a:moveTo>
                <a:lnTo>
                  <a:pt x="346652" y="5416"/>
                </a:lnTo>
                <a:lnTo>
                  <a:pt x="282986" y="21098"/>
                </a:lnTo>
                <a:lnTo>
                  <a:pt x="223619" y="46192"/>
                </a:lnTo>
                <a:lnTo>
                  <a:pt x="169403" y="79845"/>
                </a:lnTo>
                <a:lnTo>
                  <a:pt x="121191" y="121205"/>
                </a:lnTo>
                <a:lnTo>
                  <a:pt x="79834" y="169420"/>
                </a:lnTo>
                <a:lnTo>
                  <a:pt x="46184" y="223635"/>
                </a:lnTo>
                <a:lnTo>
                  <a:pt x="21094" y="283000"/>
                </a:lnTo>
                <a:lnTo>
                  <a:pt x="5415" y="346661"/>
                </a:lnTo>
                <a:lnTo>
                  <a:pt x="0" y="413765"/>
                </a:lnTo>
                <a:lnTo>
                  <a:pt x="1371" y="447695"/>
                </a:lnTo>
                <a:lnTo>
                  <a:pt x="12025" y="513184"/>
                </a:lnTo>
                <a:lnTo>
                  <a:pt x="32516" y="574803"/>
                </a:lnTo>
                <a:lnTo>
                  <a:pt x="61992" y="631700"/>
                </a:lnTo>
                <a:lnTo>
                  <a:pt x="99602" y="683022"/>
                </a:lnTo>
                <a:lnTo>
                  <a:pt x="144493" y="727916"/>
                </a:lnTo>
                <a:lnTo>
                  <a:pt x="195814" y="765529"/>
                </a:lnTo>
                <a:lnTo>
                  <a:pt x="252711" y="795010"/>
                </a:lnTo>
                <a:lnTo>
                  <a:pt x="314335" y="815504"/>
                </a:lnTo>
                <a:lnTo>
                  <a:pt x="379831" y="826160"/>
                </a:lnTo>
                <a:lnTo>
                  <a:pt x="413766" y="827531"/>
                </a:lnTo>
                <a:lnTo>
                  <a:pt x="447695" y="826160"/>
                </a:lnTo>
                <a:lnTo>
                  <a:pt x="513184" y="815504"/>
                </a:lnTo>
                <a:lnTo>
                  <a:pt x="574803" y="795010"/>
                </a:lnTo>
                <a:lnTo>
                  <a:pt x="631700" y="765529"/>
                </a:lnTo>
                <a:lnTo>
                  <a:pt x="683022" y="727916"/>
                </a:lnTo>
                <a:lnTo>
                  <a:pt x="727916" y="683022"/>
                </a:lnTo>
                <a:lnTo>
                  <a:pt x="765529" y="631700"/>
                </a:lnTo>
                <a:lnTo>
                  <a:pt x="795010" y="574803"/>
                </a:lnTo>
                <a:lnTo>
                  <a:pt x="815504" y="513184"/>
                </a:lnTo>
                <a:lnTo>
                  <a:pt x="826160" y="447695"/>
                </a:lnTo>
                <a:lnTo>
                  <a:pt x="827532" y="413765"/>
                </a:lnTo>
                <a:lnTo>
                  <a:pt x="826160" y="379836"/>
                </a:lnTo>
                <a:lnTo>
                  <a:pt x="815504" y="314347"/>
                </a:lnTo>
                <a:lnTo>
                  <a:pt x="795010" y="252728"/>
                </a:lnTo>
                <a:lnTo>
                  <a:pt x="765529" y="195831"/>
                </a:lnTo>
                <a:lnTo>
                  <a:pt x="727916" y="144509"/>
                </a:lnTo>
                <a:lnTo>
                  <a:pt x="683022" y="99615"/>
                </a:lnTo>
                <a:lnTo>
                  <a:pt x="631700" y="62002"/>
                </a:lnTo>
                <a:lnTo>
                  <a:pt x="574803" y="32521"/>
                </a:lnTo>
                <a:lnTo>
                  <a:pt x="513184" y="12027"/>
                </a:lnTo>
                <a:lnTo>
                  <a:pt x="447695" y="1371"/>
                </a:lnTo>
                <a:lnTo>
                  <a:pt x="413766" y="0"/>
                </a:lnTo>
                <a:close/>
              </a:path>
            </a:pathLst>
          </a:custGeom>
          <a:solidFill>
            <a:srgbClr val="003B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82980" y="2708148"/>
            <a:ext cx="105410" cy="177165"/>
          </a:xfrm>
          <a:custGeom>
            <a:avLst/>
            <a:gdLst/>
            <a:ahLst/>
            <a:cxnLst/>
            <a:rect l="l" t="t" r="r" b="b"/>
            <a:pathLst>
              <a:path w="105409" h="177164">
                <a:moveTo>
                  <a:pt x="98348" y="0"/>
                </a:moveTo>
                <a:lnTo>
                  <a:pt x="7111" y="0"/>
                </a:lnTo>
                <a:lnTo>
                  <a:pt x="5562" y="635"/>
                </a:lnTo>
                <a:lnTo>
                  <a:pt x="4025" y="1524"/>
                </a:lnTo>
                <a:lnTo>
                  <a:pt x="2781" y="2539"/>
                </a:lnTo>
                <a:lnTo>
                  <a:pt x="1549" y="3682"/>
                </a:lnTo>
                <a:lnTo>
                  <a:pt x="927" y="5334"/>
                </a:lnTo>
                <a:lnTo>
                  <a:pt x="304" y="6857"/>
                </a:lnTo>
                <a:lnTo>
                  <a:pt x="0" y="9016"/>
                </a:lnTo>
                <a:lnTo>
                  <a:pt x="0" y="61722"/>
                </a:lnTo>
                <a:lnTo>
                  <a:pt x="4635" y="84836"/>
                </a:lnTo>
                <a:lnTo>
                  <a:pt x="5562" y="86994"/>
                </a:lnTo>
                <a:lnTo>
                  <a:pt x="17932" y="96012"/>
                </a:lnTo>
                <a:lnTo>
                  <a:pt x="17932" y="169925"/>
                </a:lnTo>
                <a:lnTo>
                  <a:pt x="18554" y="171450"/>
                </a:lnTo>
                <a:lnTo>
                  <a:pt x="19176" y="173100"/>
                </a:lnTo>
                <a:lnTo>
                  <a:pt x="20408" y="174243"/>
                </a:lnTo>
                <a:lnTo>
                  <a:pt x="21653" y="175260"/>
                </a:lnTo>
                <a:lnTo>
                  <a:pt x="23190" y="176149"/>
                </a:lnTo>
                <a:lnTo>
                  <a:pt x="24739" y="176784"/>
                </a:lnTo>
                <a:lnTo>
                  <a:pt x="81025" y="176784"/>
                </a:lnTo>
                <a:lnTo>
                  <a:pt x="87833" y="168021"/>
                </a:lnTo>
                <a:lnTo>
                  <a:pt x="87833" y="159003"/>
                </a:lnTo>
                <a:lnTo>
                  <a:pt x="35255" y="159003"/>
                </a:lnTo>
                <a:lnTo>
                  <a:pt x="35255" y="88518"/>
                </a:lnTo>
                <a:lnTo>
                  <a:pt x="26593" y="79501"/>
                </a:lnTo>
                <a:lnTo>
                  <a:pt x="23507" y="79501"/>
                </a:lnTo>
                <a:lnTo>
                  <a:pt x="21958" y="78612"/>
                </a:lnTo>
                <a:lnTo>
                  <a:pt x="17932" y="17779"/>
                </a:lnTo>
                <a:lnTo>
                  <a:pt x="105156" y="17779"/>
                </a:lnTo>
                <a:lnTo>
                  <a:pt x="105156" y="6857"/>
                </a:lnTo>
                <a:lnTo>
                  <a:pt x="99898" y="635"/>
                </a:lnTo>
                <a:lnTo>
                  <a:pt x="98348" y="0"/>
                </a:lnTo>
                <a:close/>
              </a:path>
              <a:path w="105409" h="177164">
                <a:moveTo>
                  <a:pt x="105156" y="17779"/>
                </a:moveTo>
                <a:lnTo>
                  <a:pt x="87833" y="17779"/>
                </a:lnTo>
                <a:lnTo>
                  <a:pt x="87833" y="61722"/>
                </a:lnTo>
                <a:lnTo>
                  <a:pt x="87528" y="67690"/>
                </a:lnTo>
                <a:lnTo>
                  <a:pt x="82270" y="79501"/>
                </a:lnTo>
                <a:lnTo>
                  <a:pt x="79171" y="79501"/>
                </a:lnTo>
                <a:lnTo>
                  <a:pt x="77012" y="79755"/>
                </a:lnTo>
                <a:lnTo>
                  <a:pt x="70205" y="86613"/>
                </a:lnTo>
                <a:lnTo>
                  <a:pt x="70205" y="159003"/>
                </a:lnTo>
                <a:lnTo>
                  <a:pt x="87833" y="159003"/>
                </a:lnTo>
                <a:lnTo>
                  <a:pt x="87833" y="96012"/>
                </a:lnTo>
                <a:lnTo>
                  <a:pt x="90004" y="95123"/>
                </a:lnTo>
                <a:lnTo>
                  <a:pt x="91859" y="94106"/>
                </a:lnTo>
                <a:lnTo>
                  <a:pt x="93713" y="93217"/>
                </a:lnTo>
                <a:lnTo>
                  <a:pt x="97116" y="90424"/>
                </a:lnTo>
                <a:lnTo>
                  <a:pt x="98348" y="88518"/>
                </a:lnTo>
                <a:lnTo>
                  <a:pt x="99593" y="86994"/>
                </a:lnTo>
                <a:lnTo>
                  <a:pt x="100825" y="84836"/>
                </a:lnTo>
                <a:lnTo>
                  <a:pt x="105156" y="61722"/>
                </a:lnTo>
                <a:lnTo>
                  <a:pt x="105156" y="17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9744" y="2621279"/>
            <a:ext cx="71755" cy="70485"/>
          </a:xfrm>
          <a:custGeom>
            <a:avLst/>
            <a:gdLst/>
            <a:ahLst/>
            <a:cxnLst/>
            <a:rect l="l" t="t" r="r" b="b"/>
            <a:pathLst>
              <a:path w="71755" h="70485">
                <a:moveTo>
                  <a:pt x="35814" y="0"/>
                </a:moveTo>
                <a:lnTo>
                  <a:pt x="2540" y="21462"/>
                </a:lnTo>
                <a:lnTo>
                  <a:pt x="0" y="31369"/>
                </a:lnTo>
                <a:lnTo>
                  <a:pt x="0" y="38735"/>
                </a:lnTo>
                <a:lnTo>
                  <a:pt x="24726" y="68580"/>
                </a:lnTo>
                <a:lnTo>
                  <a:pt x="35814" y="70104"/>
                </a:lnTo>
                <a:lnTo>
                  <a:pt x="39306" y="69850"/>
                </a:lnTo>
                <a:lnTo>
                  <a:pt x="46278" y="68580"/>
                </a:lnTo>
                <a:lnTo>
                  <a:pt x="49441" y="67310"/>
                </a:lnTo>
                <a:lnTo>
                  <a:pt x="55778" y="64262"/>
                </a:lnTo>
                <a:lnTo>
                  <a:pt x="58318" y="61849"/>
                </a:lnTo>
                <a:lnTo>
                  <a:pt x="60858" y="59690"/>
                </a:lnTo>
                <a:lnTo>
                  <a:pt x="63385" y="57150"/>
                </a:lnTo>
                <a:lnTo>
                  <a:pt x="65608" y="54483"/>
                </a:lnTo>
                <a:lnTo>
                  <a:pt x="66690" y="52578"/>
                </a:lnTo>
                <a:lnTo>
                  <a:pt x="35814" y="52578"/>
                </a:lnTo>
                <a:lnTo>
                  <a:pt x="32016" y="52324"/>
                </a:lnTo>
                <a:lnTo>
                  <a:pt x="17754" y="35306"/>
                </a:lnTo>
                <a:lnTo>
                  <a:pt x="18059" y="31369"/>
                </a:lnTo>
                <a:lnTo>
                  <a:pt x="35814" y="17525"/>
                </a:lnTo>
                <a:lnTo>
                  <a:pt x="66690" y="17525"/>
                </a:lnTo>
                <a:lnTo>
                  <a:pt x="65608" y="15621"/>
                </a:lnTo>
                <a:lnTo>
                  <a:pt x="39306" y="254"/>
                </a:lnTo>
                <a:lnTo>
                  <a:pt x="35814" y="0"/>
                </a:lnTo>
                <a:close/>
              </a:path>
              <a:path w="71755" h="70485">
                <a:moveTo>
                  <a:pt x="66690" y="17525"/>
                </a:moveTo>
                <a:lnTo>
                  <a:pt x="35814" y="17525"/>
                </a:lnTo>
                <a:lnTo>
                  <a:pt x="39306" y="18161"/>
                </a:lnTo>
                <a:lnTo>
                  <a:pt x="42786" y="19050"/>
                </a:lnTo>
                <a:lnTo>
                  <a:pt x="53568" y="35306"/>
                </a:lnTo>
                <a:lnTo>
                  <a:pt x="53251" y="38735"/>
                </a:lnTo>
                <a:lnTo>
                  <a:pt x="35814" y="52578"/>
                </a:lnTo>
                <a:lnTo>
                  <a:pt x="66690" y="52578"/>
                </a:lnTo>
                <a:lnTo>
                  <a:pt x="71628" y="35306"/>
                </a:lnTo>
                <a:lnTo>
                  <a:pt x="71310" y="31369"/>
                </a:lnTo>
                <a:lnTo>
                  <a:pt x="70993" y="27940"/>
                </a:lnTo>
                <a:lnTo>
                  <a:pt x="70040" y="24637"/>
                </a:lnTo>
                <a:lnTo>
                  <a:pt x="68770" y="21462"/>
                </a:lnTo>
                <a:lnTo>
                  <a:pt x="67195" y="18415"/>
                </a:lnTo>
                <a:lnTo>
                  <a:pt x="66690" y="175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23188" y="2708148"/>
            <a:ext cx="105410" cy="177165"/>
          </a:xfrm>
          <a:custGeom>
            <a:avLst/>
            <a:gdLst/>
            <a:ahLst/>
            <a:cxnLst/>
            <a:rect l="l" t="t" r="r" b="b"/>
            <a:pathLst>
              <a:path w="105409" h="177164">
                <a:moveTo>
                  <a:pt x="98374" y="0"/>
                </a:moveTo>
                <a:lnTo>
                  <a:pt x="7404" y="0"/>
                </a:lnTo>
                <a:lnTo>
                  <a:pt x="5854" y="635"/>
                </a:lnTo>
                <a:lnTo>
                  <a:pt x="4318" y="1524"/>
                </a:lnTo>
                <a:lnTo>
                  <a:pt x="3086" y="2539"/>
                </a:lnTo>
                <a:lnTo>
                  <a:pt x="1854" y="3682"/>
                </a:lnTo>
                <a:lnTo>
                  <a:pt x="1231" y="5334"/>
                </a:lnTo>
                <a:lnTo>
                  <a:pt x="304" y="6857"/>
                </a:lnTo>
                <a:lnTo>
                  <a:pt x="0" y="9016"/>
                </a:lnTo>
                <a:lnTo>
                  <a:pt x="0" y="61722"/>
                </a:lnTo>
                <a:lnTo>
                  <a:pt x="17881" y="96012"/>
                </a:lnTo>
                <a:lnTo>
                  <a:pt x="17881" y="169925"/>
                </a:lnTo>
                <a:lnTo>
                  <a:pt x="18503" y="171450"/>
                </a:lnTo>
                <a:lnTo>
                  <a:pt x="19113" y="173100"/>
                </a:lnTo>
                <a:lnTo>
                  <a:pt x="20358" y="174243"/>
                </a:lnTo>
                <a:lnTo>
                  <a:pt x="21590" y="175260"/>
                </a:lnTo>
                <a:lnTo>
                  <a:pt x="23126" y="176149"/>
                </a:lnTo>
                <a:lnTo>
                  <a:pt x="24676" y="176784"/>
                </a:lnTo>
                <a:lnTo>
                  <a:pt x="80797" y="176784"/>
                </a:lnTo>
                <a:lnTo>
                  <a:pt x="87579" y="168021"/>
                </a:lnTo>
                <a:lnTo>
                  <a:pt x="87579" y="159003"/>
                </a:lnTo>
                <a:lnTo>
                  <a:pt x="35458" y="159003"/>
                </a:lnTo>
                <a:lnTo>
                  <a:pt x="35458" y="88518"/>
                </a:lnTo>
                <a:lnTo>
                  <a:pt x="26517" y="79501"/>
                </a:lnTo>
                <a:lnTo>
                  <a:pt x="23431" y="79501"/>
                </a:lnTo>
                <a:lnTo>
                  <a:pt x="21894" y="78612"/>
                </a:lnTo>
                <a:lnTo>
                  <a:pt x="17881" y="17779"/>
                </a:lnTo>
                <a:lnTo>
                  <a:pt x="105156" y="17779"/>
                </a:lnTo>
                <a:lnTo>
                  <a:pt x="105156" y="6857"/>
                </a:lnTo>
                <a:lnTo>
                  <a:pt x="99910" y="635"/>
                </a:lnTo>
                <a:lnTo>
                  <a:pt x="98374" y="0"/>
                </a:lnTo>
                <a:close/>
              </a:path>
              <a:path w="105409" h="177164">
                <a:moveTo>
                  <a:pt x="105156" y="17779"/>
                </a:moveTo>
                <a:lnTo>
                  <a:pt x="87579" y="17779"/>
                </a:lnTo>
                <a:lnTo>
                  <a:pt x="87579" y="61722"/>
                </a:lnTo>
                <a:lnTo>
                  <a:pt x="87274" y="67690"/>
                </a:lnTo>
                <a:lnTo>
                  <a:pt x="82029" y="79501"/>
                </a:lnTo>
                <a:lnTo>
                  <a:pt x="78943" y="79501"/>
                </a:lnTo>
                <a:lnTo>
                  <a:pt x="77089" y="79755"/>
                </a:lnTo>
                <a:lnTo>
                  <a:pt x="70307" y="86613"/>
                </a:lnTo>
                <a:lnTo>
                  <a:pt x="70307" y="159003"/>
                </a:lnTo>
                <a:lnTo>
                  <a:pt x="87579" y="159003"/>
                </a:lnTo>
                <a:lnTo>
                  <a:pt x="87579" y="96012"/>
                </a:lnTo>
                <a:lnTo>
                  <a:pt x="89738" y="95123"/>
                </a:lnTo>
                <a:lnTo>
                  <a:pt x="91592" y="94106"/>
                </a:lnTo>
                <a:lnTo>
                  <a:pt x="93433" y="93217"/>
                </a:lnTo>
                <a:lnTo>
                  <a:pt x="95288" y="91948"/>
                </a:lnTo>
                <a:lnTo>
                  <a:pt x="97142" y="90424"/>
                </a:lnTo>
                <a:lnTo>
                  <a:pt x="98374" y="88518"/>
                </a:lnTo>
                <a:lnTo>
                  <a:pt x="99606" y="86994"/>
                </a:lnTo>
                <a:lnTo>
                  <a:pt x="105156" y="61722"/>
                </a:lnTo>
                <a:lnTo>
                  <a:pt x="105156" y="17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41475" y="2621279"/>
            <a:ext cx="68580" cy="70485"/>
          </a:xfrm>
          <a:custGeom>
            <a:avLst/>
            <a:gdLst/>
            <a:ahLst/>
            <a:cxnLst/>
            <a:rect l="l" t="t" r="r" b="b"/>
            <a:pathLst>
              <a:path w="68580" h="70485">
                <a:moveTo>
                  <a:pt x="34290" y="0"/>
                </a:moveTo>
                <a:lnTo>
                  <a:pt x="2425" y="21462"/>
                </a:lnTo>
                <a:lnTo>
                  <a:pt x="0" y="31369"/>
                </a:lnTo>
                <a:lnTo>
                  <a:pt x="0" y="38735"/>
                </a:lnTo>
                <a:lnTo>
                  <a:pt x="23977" y="68580"/>
                </a:lnTo>
                <a:lnTo>
                  <a:pt x="34290" y="70104"/>
                </a:lnTo>
                <a:lnTo>
                  <a:pt x="37630" y="69850"/>
                </a:lnTo>
                <a:lnTo>
                  <a:pt x="63844" y="52578"/>
                </a:lnTo>
                <a:lnTo>
                  <a:pt x="34290" y="52578"/>
                </a:lnTo>
                <a:lnTo>
                  <a:pt x="30645" y="52324"/>
                </a:lnTo>
                <a:lnTo>
                  <a:pt x="17297" y="35306"/>
                </a:lnTo>
                <a:lnTo>
                  <a:pt x="17602" y="31369"/>
                </a:lnTo>
                <a:lnTo>
                  <a:pt x="34290" y="17525"/>
                </a:lnTo>
                <a:lnTo>
                  <a:pt x="63844" y="17525"/>
                </a:lnTo>
                <a:lnTo>
                  <a:pt x="62814" y="15621"/>
                </a:lnTo>
                <a:lnTo>
                  <a:pt x="37630" y="254"/>
                </a:lnTo>
                <a:lnTo>
                  <a:pt x="34290" y="0"/>
                </a:lnTo>
                <a:close/>
              </a:path>
              <a:path w="68580" h="70485">
                <a:moveTo>
                  <a:pt x="63844" y="17525"/>
                </a:moveTo>
                <a:lnTo>
                  <a:pt x="34290" y="17525"/>
                </a:lnTo>
                <a:lnTo>
                  <a:pt x="37630" y="18161"/>
                </a:lnTo>
                <a:lnTo>
                  <a:pt x="40970" y="19050"/>
                </a:lnTo>
                <a:lnTo>
                  <a:pt x="51587" y="35306"/>
                </a:lnTo>
                <a:lnTo>
                  <a:pt x="51282" y="38735"/>
                </a:lnTo>
                <a:lnTo>
                  <a:pt x="34290" y="52578"/>
                </a:lnTo>
                <a:lnTo>
                  <a:pt x="63844" y="52578"/>
                </a:lnTo>
                <a:lnTo>
                  <a:pt x="68580" y="35306"/>
                </a:lnTo>
                <a:lnTo>
                  <a:pt x="68275" y="31369"/>
                </a:lnTo>
                <a:lnTo>
                  <a:pt x="67970" y="27940"/>
                </a:lnTo>
                <a:lnTo>
                  <a:pt x="67068" y="24637"/>
                </a:lnTo>
                <a:lnTo>
                  <a:pt x="65849" y="21462"/>
                </a:lnTo>
                <a:lnTo>
                  <a:pt x="64325" y="18415"/>
                </a:lnTo>
                <a:lnTo>
                  <a:pt x="63844" y="175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6310" y="2673095"/>
            <a:ext cx="0" cy="212090"/>
          </a:xfrm>
          <a:custGeom>
            <a:avLst/>
            <a:gdLst/>
            <a:ahLst/>
            <a:cxnLst/>
            <a:rect l="l" t="t" r="r" b="b"/>
            <a:pathLst>
              <a:path h="212089">
                <a:moveTo>
                  <a:pt x="0" y="0"/>
                </a:moveTo>
                <a:lnTo>
                  <a:pt x="0" y="211836"/>
                </a:lnTo>
              </a:path>
            </a:pathLst>
          </a:custGeom>
          <a:ln w="1803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54252" y="2673095"/>
            <a:ext cx="0" cy="212090"/>
          </a:xfrm>
          <a:custGeom>
            <a:avLst/>
            <a:gdLst/>
            <a:ahLst/>
            <a:cxnLst/>
            <a:rect l="l" t="t" r="r" b="b"/>
            <a:pathLst>
              <a:path h="212089">
                <a:moveTo>
                  <a:pt x="0" y="0"/>
                </a:moveTo>
                <a:lnTo>
                  <a:pt x="0" y="211836"/>
                </a:lnTo>
              </a:path>
            </a:pathLst>
          </a:custGeom>
          <a:ln w="195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94588" y="2481072"/>
            <a:ext cx="421005" cy="201295"/>
          </a:xfrm>
          <a:custGeom>
            <a:avLst/>
            <a:gdLst/>
            <a:ahLst/>
            <a:cxnLst/>
            <a:rect l="l" t="t" r="r" b="b"/>
            <a:pathLst>
              <a:path w="421005" h="201294">
                <a:moveTo>
                  <a:pt x="210159" y="0"/>
                </a:moveTo>
                <a:lnTo>
                  <a:pt x="2781" y="186054"/>
                </a:lnTo>
                <a:lnTo>
                  <a:pt x="0" y="191897"/>
                </a:lnTo>
                <a:lnTo>
                  <a:pt x="0" y="193801"/>
                </a:lnTo>
                <a:lnTo>
                  <a:pt x="8343" y="201167"/>
                </a:lnTo>
                <a:lnTo>
                  <a:pt x="10198" y="200913"/>
                </a:lnTo>
                <a:lnTo>
                  <a:pt x="11747" y="200532"/>
                </a:lnTo>
                <a:lnTo>
                  <a:pt x="13284" y="199898"/>
                </a:lnTo>
                <a:lnTo>
                  <a:pt x="14833" y="198754"/>
                </a:lnTo>
                <a:lnTo>
                  <a:pt x="210159" y="20700"/>
                </a:lnTo>
                <a:lnTo>
                  <a:pt x="236123" y="20700"/>
                </a:lnTo>
                <a:lnTo>
                  <a:pt x="216027" y="2412"/>
                </a:lnTo>
                <a:lnTo>
                  <a:pt x="214795" y="1269"/>
                </a:lnTo>
                <a:lnTo>
                  <a:pt x="213245" y="635"/>
                </a:lnTo>
                <a:lnTo>
                  <a:pt x="211709" y="253"/>
                </a:lnTo>
                <a:lnTo>
                  <a:pt x="210159" y="0"/>
                </a:lnTo>
                <a:close/>
              </a:path>
              <a:path w="421005" h="201294">
                <a:moveTo>
                  <a:pt x="236123" y="20700"/>
                </a:moveTo>
                <a:lnTo>
                  <a:pt x="210159" y="20700"/>
                </a:lnTo>
                <a:lnTo>
                  <a:pt x="407034" y="199898"/>
                </a:lnTo>
                <a:lnTo>
                  <a:pt x="408559" y="200532"/>
                </a:lnTo>
                <a:lnTo>
                  <a:pt x="410083" y="200913"/>
                </a:lnTo>
                <a:lnTo>
                  <a:pt x="411606" y="201167"/>
                </a:lnTo>
                <a:lnTo>
                  <a:pt x="413258" y="200913"/>
                </a:lnTo>
                <a:lnTo>
                  <a:pt x="415036" y="200278"/>
                </a:lnTo>
                <a:lnTo>
                  <a:pt x="416941" y="199643"/>
                </a:lnTo>
                <a:lnTo>
                  <a:pt x="420624" y="191897"/>
                </a:lnTo>
                <a:lnTo>
                  <a:pt x="420370" y="190373"/>
                </a:lnTo>
                <a:lnTo>
                  <a:pt x="419734" y="188849"/>
                </a:lnTo>
                <a:lnTo>
                  <a:pt x="418719" y="187325"/>
                </a:lnTo>
                <a:lnTo>
                  <a:pt x="417830" y="186054"/>
                </a:lnTo>
                <a:lnTo>
                  <a:pt x="236123" y="20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22207" y="4328134"/>
            <a:ext cx="969289" cy="9692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595359" y="4401311"/>
            <a:ext cx="827532" cy="8275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522207" y="2196058"/>
            <a:ext cx="969289" cy="9692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595359" y="2269235"/>
            <a:ext cx="827532" cy="8275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570476" y="2196058"/>
            <a:ext cx="969289" cy="9692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643628" y="2269235"/>
            <a:ext cx="828040" cy="828040"/>
          </a:xfrm>
          <a:custGeom>
            <a:avLst/>
            <a:gdLst/>
            <a:ahLst/>
            <a:cxnLst/>
            <a:rect l="l" t="t" r="r" b="b"/>
            <a:pathLst>
              <a:path w="828039" h="828039">
                <a:moveTo>
                  <a:pt x="413766" y="0"/>
                </a:moveTo>
                <a:lnTo>
                  <a:pt x="346661" y="5416"/>
                </a:lnTo>
                <a:lnTo>
                  <a:pt x="283000" y="21098"/>
                </a:lnTo>
                <a:lnTo>
                  <a:pt x="223635" y="46192"/>
                </a:lnTo>
                <a:lnTo>
                  <a:pt x="169420" y="79845"/>
                </a:lnTo>
                <a:lnTo>
                  <a:pt x="121205" y="121205"/>
                </a:lnTo>
                <a:lnTo>
                  <a:pt x="79845" y="169420"/>
                </a:lnTo>
                <a:lnTo>
                  <a:pt x="46192" y="223635"/>
                </a:lnTo>
                <a:lnTo>
                  <a:pt x="21098" y="283000"/>
                </a:lnTo>
                <a:lnTo>
                  <a:pt x="5416" y="346661"/>
                </a:lnTo>
                <a:lnTo>
                  <a:pt x="0" y="413765"/>
                </a:lnTo>
                <a:lnTo>
                  <a:pt x="1371" y="447695"/>
                </a:lnTo>
                <a:lnTo>
                  <a:pt x="12027" y="513184"/>
                </a:lnTo>
                <a:lnTo>
                  <a:pt x="32521" y="574803"/>
                </a:lnTo>
                <a:lnTo>
                  <a:pt x="62002" y="631700"/>
                </a:lnTo>
                <a:lnTo>
                  <a:pt x="99615" y="683022"/>
                </a:lnTo>
                <a:lnTo>
                  <a:pt x="144509" y="727916"/>
                </a:lnTo>
                <a:lnTo>
                  <a:pt x="195831" y="765529"/>
                </a:lnTo>
                <a:lnTo>
                  <a:pt x="252728" y="795010"/>
                </a:lnTo>
                <a:lnTo>
                  <a:pt x="314347" y="815504"/>
                </a:lnTo>
                <a:lnTo>
                  <a:pt x="379836" y="826160"/>
                </a:lnTo>
                <a:lnTo>
                  <a:pt x="413766" y="827531"/>
                </a:lnTo>
                <a:lnTo>
                  <a:pt x="447695" y="826160"/>
                </a:lnTo>
                <a:lnTo>
                  <a:pt x="513184" y="815504"/>
                </a:lnTo>
                <a:lnTo>
                  <a:pt x="574803" y="795010"/>
                </a:lnTo>
                <a:lnTo>
                  <a:pt x="631700" y="765529"/>
                </a:lnTo>
                <a:lnTo>
                  <a:pt x="683022" y="727916"/>
                </a:lnTo>
                <a:lnTo>
                  <a:pt x="727916" y="683022"/>
                </a:lnTo>
                <a:lnTo>
                  <a:pt x="765529" y="631700"/>
                </a:lnTo>
                <a:lnTo>
                  <a:pt x="795010" y="574803"/>
                </a:lnTo>
                <a:lnTo>
                  <a:pt x="815504" y="513184"/>
                </a:lnTo>
                <a:lnTo>
                  <a:pt x="826160" y="447695"/>
                </a:lnTo>
                <a:lnTo>
                  <a:pt x="827532" y="413765"/>
                </a:lnTo>
                <a:lnTo>
                  <a:pt x="826160" y="379836"/>
                </a:lnTo>
                <a:lnTo>
                  <a:pt x="815504" y="314347"/>
                </a:lnTo>
                <a:lnTo>
                  <a:pt x="795010" y="252728"/>
                </a:lnTo>
                <a:lnTo>
                  <a:pt x="765529" y="195831"/>
                </a:lnTo>
                <a:lnTo>
                  <a:pt x="727916" y="144509"/>
                </a:lnTo>
                <a:lnTo>
                  <a:pt x="683022" y="99615"/>
                </a:lnTo>
                <a:lnTo>
                  <a:pt x="631700" y="62002"/>
                </a:lnTo>
                <a:lnTo>
                  <a:pt x="574803" y="32521"/>
                </a:lnTo>
                <a:lnTo>
                  <a:pt x="513184" y="12027"/>
                </a:lnTo>
                <a:lnTo>
                  <a:pt x="447695" y="1371"/>
                </a:lnTo>
                <a:lnTo>
                  <a:pt x="413766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901184" y="2491739"/>
            <a:ext cx="128270" cy="128270"/>
          </a:xfrm>
          <a:custGeom>
            <a:avLst/>
            <a:gdLst/>
            <a:ahLst/>
            <a:cxnLst/>
            <a:rect l="l" t="t" r="r" b="b"/>
            <a:pathLst>
              <a:path w="128270" h="128269">
                <a:moveTo>
                  <a:pt x="64007" y="0"/>
                </a:moveTo>
                <a:lnTo>
                  <a:pt x="28193" y="11302"/>
                </a:lnTo>
                <a:lnTo>
                  <a:pt x="23367" y="14605"/>
                </a:lnTo>
                <a:lnTo>
                  <a:pt x="1142" y="51054"/>
                </a:lnTo>
                <a:lnTo>
                  <a:pt x="0" y="64008"/>
                </a:lnTo>
                <a:lnTo>
                  <a:pt x="253" y="70738"/>
                </a:lnTo>
                <a:lnTo>
                  <a:pt x="18923" y="109093"/>
                </a:lnTo>
                <a:lnTo>
                  <a:pt x="57276" y="127762"/>
                </a:lnTo>
                <a:lnTo>
                  <a:pt x="64007" y="128015"/>
                </a:lnTo>
                <a:lnTo>
                  <a:pt x="70485" y="127762"/>
                </a:lnTo>
                <a:lnTo>
                  <a:pt x="106216" y="111887"/>
                </a:lnTo>
                <a:lnTo>
                  <a:pt x="64007" y="111887"/>
                </a:lnTo>
                <a:lnTo>
                  <a:pt x="58927" y="111633"/>
                </a:lnTo>
                <a:lnTo>
                  <a:pt x="24256" y="90805"/>
                </a:lnTo>
                <a:lnTo>
                  <a:pt x="16128" y="64008"/>
                </a:lnTo>
                <a:lnTo>
                  <a:pt x="16382" y="58927"/>
                </a:lnTo>
                <a:lnTo>
                  <a:pt x="37211" y="24257"/>
                </a:lnTo>
                <a:lnTo>
                  <a:pt x="64007" y="16129"/>
                </a:lnTo>
                <a:lnTo>
                  <a:pt x="106216" y="16129"/>
                </a:lnTo>
                <a:lnTo>
                  <a:pt x="104648" y="14605"/>
                </a:lnTo>
                <a:lnTo>
                  <a:pt x="70485" y="254"/>
                </a:lnTo>
                <a:lnTo>
                  <a:pt x="64007" y="0"/>
                </a:lnTo>
                <a:close/>
              </a:path>
              <a:path w="128270" h="128269">
                <a:moveTo>
                  <a:pt x="106216" y="16129"/>
                </a:moveTo>
                <a:lnTo>
                  <a:pt x="64007" y="16129"/>
                </a:lnTo>
                <a:lnTo>
                  <a:pt x="68833" y="16383"/>
                </a:lnTo>
                <a:lnTo>
                  <a:pt x="73532" y="17145"/>
                </a:lnTo>
                <a:lnTo>
                  <a:pt x="106044" y="41148"/>
                </a:lnTo>
                <a:lnTo>
                  <a:pt x="111887" y="64008"/>
                </a:lnTo>
                <a:lnTo>
                  <a:pt x="111632" y="69087"/>
                </a:lnTo>
                <a:lnTo>
                  <a:pt x="90550" y="103759"/>
                </a:lnTo>
                <a:lnTo>
                  <a:pt x="64007" y="111887"/>
                </a:lnTo>
                <a:lnTo>
                  <a:pt x="106216" y="111887"/>
                </a:lnTo>
                <a:lnTo>
                  <a:pt x="126618" y="76962"/>
                </a:lnTo>
                <a:lnTo>
                  <a:pt x="128015" y="64008"/>
                </a:lnTo>
                <a:lnTo>
                  <a:pt x="127762" y="57531"/>
                </a:lnTo>
                <a:lnTo>
                  <a:pt x="109092" y="18923"/>
                </a:lnTo>
                <a:lnTo>
                  <a:pt x="106216" y="161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869179" y="2634995"/>
            <a:ext cx="193675" cy="239395"/>
          </a:xfrm>
          <a:custGeom>
            <a:avLst/>
            <a:gdLst/>
            <a:ahLst/>
            <a:cxnLst/>
            <a:rect l="l" t="t" r="r" b="b"/>
            <a:pathLst>
              <a:path w="193675" h="239394">
                <a:moveTo>
                  <a:pt x="185547" y="0"/>
                </a:moveTo>
                <a:lnTo>
                  <a:pt x="8000" y="0"/>
                </a:lnTo>
                <a:lnTo>
                  <a:pt x="6223" y="253"/>
                </a:lnTo>
                <a:lnTo>
                  <a:pt x="0" y="6476"/>
                </a:lnTo>
                <a:lnTo>
                  <a:pt x="0" y="18541"/>
                </a:lnTo>
                <a:lnTo>
                  <a:pt x="5715" y="57403"/>
                </a:lnTo>
                <a:lnTo>
                  <a:pt x="22733" y="98170"/>
                </a:lnTo>
                <a:lnTo>
                  <a:pt x="49784" y="127634"/>
                </a:lnTo>
                <a:lnTo>
                  <a:pt x="56387" y="132206"/>
                </a:lnTo>
                <a:lnTo>
                  <a:pt x="56387" y="231139"/>
                </a:lnTo>
                <a:lnTo>
                  <a:pt x="59817" y="237616"/>
                </a:lnTo>
                <a:lnTo>
                  <a:pt x="61214" y="238759"/>
                </a:lnTo>
                <a:lnTo>
                  <a:pt x="62611" y="239267"/>
                </a:lnTo>
                <a:lnTo>
                  <a:pt x="130683" y="239267"/>
                </a:lnTo>
                <a:lnTo>
                  <a:pt x="132080" y="238759"/>
                </a:lnTo>
                <a:lnTo>
                  <a:pt x="133477" y="237616"/>
                </a:lnTo>
                <a:lnTo>
                  <a:pt x="134620" y="236727"/>
                </a:lnTo>
                <a:lnTo>
                  <a:pt x="135762" y="235584"/>
                </a:lnTo>
                <a:lnTo>
                  <a:pt x="136398" y="234187"/>
                </a:lnTo>
                <a:lnTo>
                  <a:pt x="136906" y="232790"/>
                </a:lnTo>
                <a:lnTo>
                  <a:pt x="137160" y="231139"/>
                </a:lnTo>
                <a:lnTo>
                  <a:pt x="137160" y="223265"/>
                </a:lnTo>
                <a:lnTo>
                  <a:pt x="72517" y="223265"/>
                </a:lnTo>
                <a:lnTo>
                  <a:pt x="72517" y="127634"/>
                </a:lnTo>
                <a:lnTo>
                  <a:pt x="62611" y="116966"/>
                </a:lnTo>
                <a:lnTo>
                  <a:pt x="57150" y="113029"/>
                </a:lnTo>
                <a:lnTo>
                  <a:pt x="52070" y="108584"/>
                </a:lnTo>
                <a:lnTo>
                  <a:pt x="47244" y="103758"/>
                </a:lnTo>
                <a:lnTo>
                  <a:pt x="42672" y="98425"/>
                </a:lnTo>
                <a:lnTo>
                  <a:pt x="38735" y="92455"/>
                </a:lnTo>
                <a:lnTo>
                  <a:pt x="34417" y="86613"/>
                </a:lnTo>
                <a:lnTo>
                  <a:pt x="20828" y="50545"/>
                </a:lnTo>
                <a:lnTo>
                  <a:pt x="16256" y="16001"/>
                </a:lnTo>
                <a:lnTo>
                  <a:pt x="193354" y="16001"/>
                </a:lnTo>
                <a:lnTo>
                  <a:pt x="193548" y="7874"/>
                </a:lnTo>
                <a:lnTo>
                  <a:pt x="193294" y="6476"/>
                </a:lnTo>
                <a:lnTo>
                  <a:pt x="193040" y="4825"/>
                </a:lnTo>
                <a:lnTo>
                  <a:pt x="192150" y="3682"/>
                </a:lnTo>
                <a:lnTo>
                  <a:pt x="191262" y="2286"/>
                </a:lnTo>
                <a:lnTo>
                  <a:pt x="190119" y="1396"/>
                </a:lnTo>
                <a:lnTo>
                  <a:pt x="188722" y="507"/>
                </a:lnTo>
                <a:lnTo>
                  <a:pt x="187325" y="253"/>
                </a:lnTo>
                <a:lnTo>
                  <a:pt x="185547" y="0"/>
                </a:lnTo>
                <a:close/>
              </a:path>
              <a:path w="193675" h="239394">
                <a:moveTo>
                  <a:pt x="193354" y="16001"/>
                </a:moveTo>
                <a:lnTo>
                  <a:pt x="177037" y="16001"/>
                </a:lnTo>
                <a:lnTo>
                  <a:pt x="176530" y="25018"/>
                </a:lnTo>
                <a:lnTo>
                  <a:pt x="175641" y="33781"/>
                </a:lnTo>
                <a:lnTo>
                  <a:pt x="165354" y="73405"/>
                </a:lnTo>
                <a:lnTo>
                  <a:pt x="141478" y="108584"/>
                </a:lnTo>
                <a:lnTo>
                  <a:pt x="123190" y="121792"/>
                </a:lnTo>
                <a:lnTo>
                  <a:pt x="121793" y="123698"/>
                </a:lnTo>
                <a:lnTo>
                  <a:pt x="120904" y="125729"/>
                </a:lnTo>
                <a:lnTo>
                  <a:pt x="120650" y="127634"/>
                </a:lnTo>
                <a:lnTo>
                  <a:pt x="120650" y="223265"/>
                </a:lnTo>
                <a:lnTo>
                  <a:pt x="137160" y="223265"/>
                </a:lnTo>
                <a:lnTo>
                  <a:pt x="137160" y="132206"/>
                </a:lnTo>
                <a:lnTo>
                  <a:pt x="143510" y="127634"/>
                </a:lnTo>
                <a:lnTo>
                  <a:pt x="170815" y="98170"/>
                </a:lnTo>
                <a:lnTo>
                  <a:pt x="187833" y="57403"/>
                </a:lnTo>
                <a:lnTo>
                  <a:pt x="193294" y="18541"/>
                </a:lnTo>
                <a:lnTo>
                  <a:pt x="193354" y="160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942332" y="2634995"/>
            <a:ext cx="47625" cy="128270"/>
          </a:xfrm>
          <a:custGeom>
            <a:avLst/>
            <a:gdLst/>
            <a:ahLst/>
            <a:cxnLst/>
            <a:rect l="l" t="t" r="r" b="b"/>
            <a:pathLst>
              <a:path w="47625" h="128269">
                <a:moveTo>
                  <a:pt x="31622" y="0"/>
                </a:moveTo>
                <a:lnTo>
                  <a:pt x="15620" y="0"/>
                </a:lnTo>
                <a:lnTo>
                  <a:pt x="12826" y="507"/>
                </a:lnTo>
                <a:lnTo>
                  <a:pt x="0" y="103504"/>
                </a:lnTo>
                <a:lnTo>
                  <a:pt x="0" y="105155"/>
                </a:lnTo>
                <a:lnTo>
                  <a:pt x="22097" y="128015"/>
                </a:lnTo>
                <a:lnTo>
                  <a:pt x="25400" y="128015"/>
                </a:lnTo>
                <a:lnTo>
                  <a:pt x="45893" y="108584"/>
                </a:lnTo>
                <a:lnTo>
                  <a:pt x="23748" y="108584"/>
                </a:lnTo>
                <a:lnTo>
                  <a:pt x="15875" y="100964"/>
                </a:lnTo>
                <a:lnTo>
                  <a:pt x="23240" y="16128"/>
                </a:lnTo>
                <a:lnTo>
                  <a:pt x="40087" y="16128"/>
                </a:lnTo>
                <a:lnTo>
                  <a:pt x="39369" y="7365"/>
                </a:lnTo>
                <a:lnTo>
                  <a:pt x="39115" y="5968"/>
                </a:lnTo>
                <a:lnTo>
                  <a:pt x="38607" y="4571"/>
                </a:lnTo>
                <a:lnTo>
                  <a:pt x="37972" y="3048"/>
                </a:lnTo>
                <a:lnTo>
                  <a:pt x="36956" y="2286"/>
                </a:lnTo>
                <a:lnTo>
                  <a:pt x="34670" y="507"/>
                </a:lnTo>
                <a:lnTo>
                  <a:pt x="33273" y="253"/>
                </a:lnTo>
                <a:lnTo>
                  <a:pt x="31622" y="0"/>
                </a:lnTo>
                <a:close/>
              </a:path>
              <a:path w="47625" h="128269">
                <a:moveTo>
                  <a:pt x="40087" y="16128"/>
                </a:moveTo>
                <a:lnTo>
                  <a:pt x="24637" y="16128"/>
                </a:lnTo>
                <a:lnTo>
                  <a:pt x="31368" y="100964"/>
                </a:lnTo>
                <a:lnTo>
                  <a:pt x="23748" y="108584"/>
                </a:lnTo>
                <a:lnTo>
                  <a:pt x="45893" y="108584"/>
                </a:lnTo>
                <a:lnTo>
                  <a:pt x="46100" y="108330"/>
                </a:lnTo>
                <a:lnTo>
                  <a:pt x="46989" y="106806"/>
                </a:lnTo>
                <a:lnTo>
                  <a:pt x="47243" y="105155"/>
                </a:lnTo>
                <a:lnTo>
                  <a:pt x="47243" y="103504"/>
                </a:lnTo>
                <a:lnTo>
                  <a:pt x="40087" y="161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059679" y="2508504"/>
            <a:ext cx="184785" cy="239395"/>
          </a:xfrm>
          <a:custGeom>
            <a:avLst/>
            <a:gdLst/>
            <a:ahLst/>
            <a:cxnLst/>
            <a:rect l="l" t="t" r="r" b="b"/>
            <a:pathLst>
              <a:path w="184785" h="239394">
                <a:moveTo>
                  <a:pt x="176530" y="0"/>
                </a:moveTo>
                <a:lnTo>
                  <a:pt x="7874" y="0"/>
                </a:lnTo>
                <a:lnTo>
                  <a:pt x="6477" y="254"/>
                </a:lnTo>
                <a:lnTo>
                  <a:pt x="4825" y="508"/>
                </a:lnTo>
                <a:lnTo>
                  <a:pt x="3683" y="1397"/>
                </a:lnTo>
                <a:lnTo>
                  <a:pt x="2286" y="2286"/>
                </a:lnTo>
                <a:lnTo>
                  <a:pt x="1397" y="3683"/>
                </a:lnTo>
                <a:lnTo>
                  <a:pt x="508" y="4825"/>
                </a:lnTo>
                <a:lnTo>
                  <a:pt x="254" y="6476"/>
                </a:lnTo>
                <a:lnTo>
                  <a:pt x="0" y="7874"/>
                </a:lnTo>
                <a:lnTo>
                  <a:pt x="6477" y="15748"/>
                </a:lnTo>
                <a:lnTo>
                  <a:pt x="168529" y="15748"/>
                </a:lnTo>
                <a:lnTo>
                  <a:pt x="168529" y="223520"/>
                </a:lnTo>
                <a:lnTo>
                  <a:pt x="24003" y="223520"/>
                </a:lnTo>
                <a:lnTo>
                  <a:pt x="21209" y="224028"/>
                </a:lnTo>
                <a:lnTo>
                  <a:pt x="19812" y="224917"/>
                </a:lnTo>
                <a:lnTo>
                  <a:pt x="18669" y="225806"/>
                </a:lnTo>
                <a:lnTo>
                  <a:pt x="17272" y="226822"/>
                </a:lnTo>
                <a:lnTo>
                  <a:pt x="16637" y="228346"/>
                </a:lnTo>
                <a:lnTo>
                  <a:pt x="16129" y="229743"/>
                </a:lnTo>
                <a:lnTo>
                  <a:pt x="15875" y="231394"/>
                </a:lnTo>
                <a:lnTo>
                  <a:pt x="16129" y="233045"/>
                </a:lnTo>
                <a:lnTo>
                  <a:pt x="22606" y="239268"/>
                </a:lnTo>
                <a:lnTo>
                  <a:pt x="177927" y="239268"/>
                </a:lnTo>
                <a:lnTo>
                  <a:pt x="179578" y="238760"/>
                </a:lnTo>
                <a:lnTo>
                  <a:pt x="181864" y="236982"/>
                </a:lnTo>
                <a:lnTo>
                  <a:pt x="183007" y="235838"/>
                </a:lnTo>
                <a:lnTo>
                  <a:pt x="183515" y="234442"/>
                </a:lnTo>
                <a:lnTo>
                  <a:pt x="184150" y="233045"/>
                </a:lnTo>
                <a:lnTo>
                  <a:pt x="184404" y="231394"/>
                </a:lnTo>
                <a:lnTo>
                  <a:pt x="184404" y="7874"/>
                </a:lnTo>
                <a:lnTo>
                  <a:pt x="177927" y="254"/>
                </a:lnTo>
                <a:lnTo>
                  <a:pt x="1765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084064" y="2548127"/>
            <a:ext cx="117475" cy="142240"/>
          </a:xfrm>
          <a:custGeom>
            <a:avLst/>
            <a:gdLst/>
            <a:ahLst/>
            <a:cxnLst/>
            <a:rect l="l" t="t" r="r" b="b"/>
            <a:pathLst>
              <a:path w="117475" h="142239">
                <a:moveTo>
                  <a:pt x="37846" y="45974"/>
                </a:moveTo>
                <a:lnTo>
                  <a:pt x="508" y="131063"/>
                </a:lnTo>
                <a:lnTo>
                  <a:pt x="0" y="132714"/>
                </a:lnTo>
                <a:lnTo>
                  <a:pt x="0" y="134112"/>
                </a:lnTo>
                <a:lnTo>
                  <a:pt x="6350" y="141732"/>
                </a:lnTo>
                <a:lnTo>
                  <a:pt x="8889" y="141732"/>
                </a:lnTo>
                <a:lnTo>
                  <a:pt x="10033" y="141477"/>
                </a:lnTo>
                <a:lnTo>
                  <a:pt x="11175" y="140843"/>
                </a:lnTo>
                <a:lnTo>
                  <a:pt x="12319" y="140335"/>
                </a:lnTo>
                <a:lnTo>
                  <a:pt x="13081" y="139826"/>
                </a:lnTo>
                <a:lnTo>
                  <a:pt x="13970" y="138684"/>
                </a:lnTo>
                <a:lnTo>
                  <a:pt x="15112" y="136651"/>
                </a:lnTo>
                <a:lnTo>
                  <a:pt x="41528" y="65024"/>
                </a:lnTo>
                <a:lnTo>
                  <a:pt x="75637" y="65024"/>
                </a:lnTo>
                <a:lnTo>
                  <a:pt x="41021" y="46736"/>
                </a:lnTo>
                <a:lnTo>
                  <a:pt x="39624" y="46227"/>
                </a:lnTo>
                <a:lnTo>
                  <a:pt x="37846" y="45974"/>
                </a:lnTo>
                <a:close/>
              </a:path>
              <a:path w="117475" h="142239">
                <a:moveTo>
                  <a:pt x="75637" y="65024"/>
                </a:moveTo>
                <a:lnTo>
                  <a:pt x="41528" y="65024"/>
                </a:lnTo>
                <a:lnTo>
                  <a:pt x="82169" y="86233"/>
                </a:lnTo>
                <a:lnTo>
                  <a:pt x="83947" y="86868"/>
                </a:lnTo>
                <a:lnTo>
                  <a:pt x="85598" y="87122"/>
                </a:lnTo>
                <a:lnTo>
                  <a:pt x="87249" y="87122"/>
                </a:lnTo>
                <a:lnTo>
                  <a:pt x="97884" y="68072"/>
                </a:lnTo>
                <a:lnTo>
                  <a:pt x="81407" y="68072"/>
                </a:lnTo>
                <a:lnTo>
                  <a:pt x="75637" y="65024"/>
                </a:lnTo>
                <a:close/>
              </a:path>
              <a:path w="117475" h="142239">
                <a:moveTo>
                  <a:pt x="110616" y="0"/>
                </a:moveTo>
                <a:lnTo>
                  <a:pt x="108965" y="0"/>
                </a:lnTo>
                <a:lnTo>
                  <a:pt x="107314" y="254"/>
                </a:lnTo>
                <a:lnTo>
                  <a:pt x="81407" y="68072"/>
                </a:lnTo>
                <a:lnTo>
                  <a:pt x="97884" y="68072"/>
                </a:lnTo>
                <a:lnTo>
                  <a:pt x="117094" y="10033"/>
                </a:lnTo>
                <a:lnTo>
                  <a:pt x="117348" y="8636"/>
                </a:lnTo>
                <a:lnTo>
                  <a:pt x="117348" y="6985"/>
                </a:lnTo>
                <a:lnTo>
                  <a:pt x="117094" y="5587"/>
                </a:lnTo>
                <a:lnTo>
                  <a:pt x="116459" y="4191"/>
                </a:lnTo>
                <a:lnTo>
                  <a:pt x="115950" y="2794"/>
                </a:lnTo>
                <a:lnTo>
                  <a:pt x="114808" y="1905"/>
                </a:lnTo>
                <a:lnTo>
                  <a:pt x="113411" y="888"/>
                </a:lnTo>
                <a:lnTo>
                  <a:pt x="112013" y="254"/>
                </a:lnTo>
                <a:lnTo>
                  <a:pt x="1106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70476" y="4328134"/>
            <a:ext cx="969289" cy="9692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643628" y="4401311"/>
            <a:ext cx="827532" cy="8275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02105" marR="5080" indent="-1590040">
              <a:lnSpc>
                <a:spcPts val="3460"/>
              </a:lnSpc>
            </a:pPr>
            <a:r>
              <a:rPr sz="3200" b="0" spc="-235">
                <a:latin typeface="Calibri Light"/>
                <a:cs typeface="Calibri Light"/>
              </a:rPr>
              <a:t>Y</a:t>
            </a:r>
            <a:r>
              <a:rPr sz="3200" b="0" spc="-5">
                <a:latin typeface="Calibri Light"/>
                <a:cs typeface="Calibri Light"/>
              </a:rPr>
              <a:t>o</a:t>
            </a:r>
            <a:r>
              <a:rPr sz="3200" b="0">
                <a:latin typeface="Calibri Light"/>
                <a:cs typeface="Calibri Light"/>
              </a:rPr>
              <a:t>u </a:t>
            </a:r>
            <a:r>
              <a:rPr sz="3200" b="0" spc="5">
                <a:latin typeface="Calibri Light"/>
                <a:cs typeface="Calibri Light"/>
              </a:rPr>
              <a:t>h</a:t>
            </a:r>
            <a:r>
              <a:rPr sz="3200" b="0" spc="-60">
                <a:latin typeface="Calibri Light"/>
                <a:cs typeface="Calibri Light"/>
              </a:rPr>
              <a:t>a</a:t>
            </a:r>
            <a:r>
              <a:rPr sz="3200" b="0" spc="-45">
                <a:latin typeface="Calibri Light"/>
                <a:cs typeface="Calibri Light"/>
              </a:rPr>
              <a:t>v</a:t>
            </a:r>
            <a:r>
              <a:rPr sz="3200" b="0">
                <a:latin typeface="Calibri Light"/>
                <a:cs typeface="Calibri Light"/>
              </a:rPr>
              <a:t>e </a:t>
            </a:r>
            <a:r>
              <a:rPr sz="3200" b="0" spc="5">
                <a:latin typeface="Calibri Light"/>
                <a:cs typeface="Calibri Light"/>
              </a:rPr>
              <a:t>p</a:t>
            </a:r>
            <a:r>
              <a:rPr sz="3200" b="0" spc="-60">
                <a:latin typeface="Calibri Light"/>
                <a:cs typeface="Calibri Light"/>
              </a:rPr>
              <a:t>r</a:t>
            </a:r>
            <a:r>
              <a:rPr sz="3200" b="0" spc="-5">
                <a:latin typeface="Calibri Light"/>
                <a:cs typeface="Calibri Light"/>
              </a:rPr>
              <a:t>obabl</a:t>
            </a:r>
            <a:r>
              <a:rPr sz="3200" b="0">
                <a:latin typeface="Calibri Light"/>
                <a:cs typeface="Calibri Light"/>
              </a:rPr>
              <a:t>y</a:t>
            </a:r>
            <a:r>
              <a:rPr sz="3200" b="0" spc="20">
                <a:latin typeface="Calibri Light"/>
                <a:cs typeface="Calibri Light"/>
              </a:rPr>
              <a:t> </a:t>
            </a:r>
            <a:r>
              <a:rPr sz="3200" b="0">
                <a:latin typeface="Calibri Light"/>
                <a:cs typeface="Calibri Light"/>
              </a:rPr>
              <a:t>al</a:t>
            </a:r>
            <a:r>
              <a:rPr sz="3200" b="0" spc="-45">
                <a:latin typeface="Calibri Light"/>
                <a:cs typeface="Calibri Light"/>
              </a:rPr>
              <a:t>r</a:t>
            </a:r>
            <a:r>
              <a:rPr sz="3200" b="0" spc="-5">
                <a:latin typeface="Calibri Light"/>
                <a:cs typeface="Calibri Light"/>
              </a:rPr>
              <a:t>ead</a:t>
            </a:r>
            <a:r>
              <a:rPr sz="3200" b="0">
                <a:latin typeface="Calibri Light"/>
                <a:cs typeface="Calibri Light"/>
              </a:rPr>
              <a:t>y</a:t>
            </a:r>
            <a:r>
              <a:rPr sz="3200" b="0" spc="5">
                <a:latin typeface="Calibri Light"/>
                <a:cs typeface="Calibri Light"/>
              </a:rPr>
              <a:t> </a:t>
            </a:r>
            <a:r>
              <a:rPr sz="3200" b="0">
                <a:latin typeface="Calibri Light"/>
                <a:cs typeface="Calibri Light"/>
              </a:rPr>
              <a:t>tried</a:t>
            </a:r>
            <a:r>
              <a:rPr sz="3200" b="0" spc="-5">
                <a:latin typeface="Calibri Light"/>
                <a:cs typeface="Calibri Light"/>
              </a:rPr>
              <a:t> </a:t>
            </a:r>
            <a:r>
              <a:rPr sz="3200" b="0">
                <a:latin typeface="Calibri Light"/>
                <a:cs typeface="Calibri Light"/>
              </a:rPr>
              <a:t>ma</a:t>
            </a:r>
            <a:r>
              <a:rPr sz="3200" b="0" spc="-55">
                <a:latin typeface="Calibri Light"/>
                <a:cs typeface="Calibri Light"/>
              </a:rPr>
              <a:t>n</a:t>
            </a:r>
            <a:r>
              <a:rPr sz="3200" b="0">
                <a:latin typeface="Calibri Light"/>
                <a:cs typeface="Calibri Light"/>
              </a:rPr>
              <a:t>y </a:t>
            </a:r>
            <a:r>
              <a:rPr sz="3200" b="0" spc="-5">
                <a:latin typeface="Calibri Light"/>
                <a:cs typeface="Calibri Light"/>
              </a:rPr>
              <a:t>o</a:t>
            </a:r>
            <a:r>
              <a:rPr sz="3200" b="0">
                <a:latin typeface="Calibri Light"/>
                <a:cs typeface="Calibri Light"/>
              </a:rPr>
              <a:t>f </a:t>
            </a:r>
            <a:r>
              <a:rPr sz="3200" b="0" spc="5">
                <a:latin typeface="Calibri Light"/>
                <a:cs typeface="Calibri Light"/>
              </a:rPr>
              <a:t>t</a:t>
            </a:r>
            <a:r>
              <a:rPr sz="3200" b="0">
                <a:latin typeface="Calibri Light"/>
                <a:cs typeface="Calibri Light"/>
              </a:rPr>
              <a:t>hese</a:t>
            </a:r>
            <a:r>
              <a:rPr sz="3200" b="0" spc="-10">
                <a:latin typeface="Calibri Light"/>
                <a:cs typeface="Calibri Light"/>
              </a:rPr>
              <a:t> </a:t>
            </a:r>
            <a:r>
              <a:rPr sz="3200" b="0">
                <a:latin typeface="Calibri Light"/>
                <a:cs typeface="Calibri Light"/>
              </a:rPr>
              <a:t>the</a:t>
            </a:r>
            <a:r>
              <a:rPr sz="3200" b="0" spc="-65">
                <a:latin typeface="Calibri Light"/>
                <a:cs typeface="Calibri Light"/>
              </a:rPr>
              <a:t>r</a:t>
            </a:r>
            <a:r>
              <a:rPr sz="3200" b="0">
                <a:latin typeface="Calibri Light"/>
                <a:cs typeface="Calibri Light"/>
              </a:rPr>
              <a:t>apies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80761" y="1809242"/>
            <a:ext cx="193865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0" spc="-130">
                <a:solidFill>
                  <a:srgbClr val="4DC7EA"/>
                </a:solidFill>
                <a:latin typeface="Calibri Light"/>
                <a:cs typeface="Calibri Light"/>
              </a:rPr>
              <a:t>T</a:t>
            </a:r>
            <a:r>
              <a:rPr sz="2000" b="0" spc="-20">
                <a:solidFill>
                  <a:srgbClr val="4DC7EA"/>
                </a:solidFill>
                <a:latin typeface="Calibri Light"/>
                <a:cs typeface="Calibri Light"/>
              </a:rPr>
              <a:t>r</a:t>
            </a:r>
            <a:r>
              <a:rPr sz="2000" b="0">
                <a:solidFill>
                  <a:srgbClr val="4DC7EA"/>
                </a:solidFill>
                <a:latin typeface="Calibri Light"/>
                <a:cs typeface="Calibri Light"/>
              </a:rPr>
              <a:t>e</a:t>
            </a:r>
            <a:r>
              <a:rPr sz="2000" b="0" spc="-35">
                <a:solidFill>
                  <a:srgbClr val="4DC7EA"/>
                </a:solidFill>
                <a:latin typeface="Calibri Light"/>
                <a:cs typeface="Calibri Light"/>
              </a:rPr>
              <a:t>a</a:t>
            </a:r>
            <a:r>
              <a:rPr sz="2000" b="0">
                <a:solidFill>
                  <a:srgbClr val="4DC7EA"/>
                </a:solidFill>
                <a:latin typeface="Calibri Light"/>
                <a:cs typeface="Calibri Light"/>
              </a:rPr>
              <a:t>tme</a:t>
            </a:r>
            <a:r>
              <a:rPr sz="2000" b="0" spc="-20">
                <a:solidFill>
                  <a:srgbClr val="4DC7EA"/>
                </a:solidFill>
                <a:latin typeface="Calibri Light"/>
                <a:cs typeface="Calibri Light"/>
              </a:rPr>
              <a:t>n</a:t>
            </a:r>
            <a:r>
              <a:rPr sz="2000" b="0">
                <a:solidFill>
                  <a:srgbClr val="4DC7EA"/>
                </a:solidFill>
                <a:latin typeface="Calibri Light"/>
                <a:cs typeface="Calibri Light"/>
              </a:rPr>
              <a:t>t</a:t>
            </a:r>
            <a:r>
              <a:rPr sz="2000" b="0" spc="-35">
                <a:solidFill>
                  <a:srgbClr val="4DC7EA"/>
                </a:solidFill>
                <a:latin typeface="Calibri Light"/>
                <a:cs typeface="Calibri Light"/>
              </a:rPr>
              <a:t> </a:t>
            </a:r>
            <a:r>
              <a:rPr sz="2000" b="0" spc="-5">
                <a:solidFill>
                  <a:srgbClr val="4DC7EA"/>
                </a:solidFill>
                <a:latin typeface="Calibri Light"/>
                <a:cs typeface="Calibri Light"/>
              </a:rPr>
              <a:t>O</a:t>
            </a:r>
            <a:r>
              <a:rPr sz="2000" b="0" spc="-15">
                <a:solidFill>
                  <a:srgbClr val="4DC7EA"/>
                </a:solidFill>
                <a:latin typeface="Calibri Light"/>
                <a:cs typeface="Calibri Light"/>
              </a:rPr>
              <a:t>p</a:t>
            </a:r>
            <a:r>
              <a:rPr sz="2000" b="0">
                <a:solidFill>
                  <a:srgbClr val="4DC7EA"/>
                </a:solidFill>
                <a:latin typeface="Calibri Light"/>
                <a:cs typeface="Calibri Light"/>
              </a:rPr>
              <a:t>tions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78379" y="4422647"/>
            <a:ext cx="2375916" cy="1498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9904" y="4303776"/>
            <a:ext cx="2374392" cy="1735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35910" y="5376417"/>
            <a:ext cx="126428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0">
                <a:solidFill>
                  <a:srgbClr val="FFFFFF"/>
                </a:solidFill>
                <a:latin typeface="Calibri Light"/>
                <a:cs typeface="Calibri Light"/>
              </a:rPr>
              <a:t>Drug</a:t>
            </a:r>
            <a:r>
              <a:rPr sz="2000" b="0" spc="-2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25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2000" b="0">
                <a:solidFill>
                  <a:srgbClr val="FFFFFF"/>
                </a:solidFill>
                <a:latin typeface="Calibri Light"/>
                <a:cs typeface="Calibri Light"/>
              </a:rPr>
              <a:t>um</a:t>
            </a:r>
            <a:r>
              <a:rPr sz="2000" b="0" spc="-1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200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3167" y="2299716"/>
            <a:ext cx="2374392" cy="17373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3167" y="2299716"/>
            <a:ext cx="2374392" cy="1737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70379" y="3372992"/>
            <a:ext cx="76136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0" spc="-5">
                <a:solidFill>
                  <a:srgbClr val="FFFFFF"/>
                </a:solidFill>
                <a:latin typeface="Calibri Light"/>
                <a:cs typeface="Calibri Light"/>
              </a:rPr>
              <a:t>NSAIDs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95115" y="2299716"/>
            <a:ext cx="2375916" cy="17373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98164" y="2299716"/>
            <a:ext cx="2372868" cy="17373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357242" y="3235832"/>
            <a:ext cx="854075" cy="554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3335">
              <a:lnSpc>
                <a:spcPts val="2160"/>
              </a:lnSpc>
            </a:pPr>
            <a:r>
              <a:rPr sz="200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2000" b="0" spc="-35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sz="2000" b="0" spc="-2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2000" b="0">
                <a:solidFill>
                  <a:srgbClr val="FFFFFF"/>
                </a:solidFill>
                <a:latin typeface="Calibri Light"/>
                <a:cs typeface="Calibri Light"/>
              </a:rPr>
              <a:t>si</a:t>
            </a:r>
            <a:r>
              <a:rPr sz="2000" b="0" spc="-2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sz="2000" b="0">
                <a:solidFill>
                  <a:srgbClr val="FFFFFF"/>
                </a:solidFill>
                <a:latin typeface="Calibri Light"/>
                <a:cs typeface="Calibri Light"/>
              </a:rPr>
              <a:t>al </a:t>
            </a:r>
            <a:r>
              <a:rPr sz="2000" b="0" spc="-5">
                <a:solidFill>
                  <a:srgbClr val="FFFFFF"/>
                </a:solidFill>
                <a:latin typeface="Calibri Light"/>
                <a:cs typeface="Calibri Light"/>
              </a:rPr>
              <a:t>Th</a:t>
            </a:r>
            <a:r>
              <a:rPr sz="2000" b="0" spc="1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000" b="0" spc="-35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000" b="0" spc="-10">
                <a:solidFill>
                  <a:srgbClr val="FFFFFF"/>
                </a:solidFill>
                <a:latin typeface="Calibri Light"/>
                <a:cs typeface="Calibri Light"/>
              </a:rPr>
              <a:t>ap</a:t>
            </a:r>
            <a:r>
              <a:rPr sz="2000" b="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225540" y="2299716"/>
            <a:ext cx="2374391" cy="17373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25540" y="2299716"/>
            <a:ext cx="2374391" cy="1737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136638" y="3372992"/>
            <a:ext cx="55118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0" spc="-5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000" b="0" spc="5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000" b="0" spc="-5">
                <a:solidFill>
                  <a:srgbClr val="FFFFFF"/>
                </a:solidFill>
                <a:latin typeface="Calibri Light"/>
                <a:cs typeface="Calibri Light"/>
              </a:rPr>
              <a:t>NS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39228" y="4303776"/>
            <a:ext cx="2374392" cy="17358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39228" y="4303776"/>
            <a:ext cx="2374392" cy="1735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394572" y="5239258"/>
            <a:ext cx="666750" cy="554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065">
              <a:lnSpc>
                <a:spcPts val="2160"/>
              </a:lnSpc>
            </a:pPr>
            <a:r>
              <a:rPr sz="2000" b="0" spc="-5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2000" b="0" spc="5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000" b="0" spc="25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000" b="0" spc="-3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sz="2000" b="0">
                <a:solidFill>
                  <a:srgbClr val="FFFFFF"/>
                </a:solidFill>
                <a:latin typeface="Calibri Light"/>
                <a:cs typeface="Calibri Light"/>
              </a:rPr>
              <a:t>e </a:t>
            </a:r>
            <a:r>
              <a:rPr sz="2000" b="0" spc="-5">
                <a:solidFill>
                  <a:srgbClr val="FFFFFF"/>
                </a:solidFill>
                <a:latin typeface="Calibri Light"/>
                <a:cs typeface="Calibri Light"/>
              </a:rPr>
              <a:t>Bloc</a:t>
            </a:r>
            <a:r>
              <a:rPr sz="2000" b="0" spc="-25">
                <a:solidFill>
                  <a:srgbClr val="FFFFFF"/>
                </a:solidFill>
                <a:latin typeface="Calibri Light"/>
                <a:cs typeface="Calibri Light"/>
              </a:rPr>
              <a:t>k</a:t>
            </a:r>
            <a:r>
              <a:rPr sz="200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854440" y="2299716"/>
            <a:ext cx="2374391" cy="17373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54440" y="2299716"/>
            <a:ext cx="2374391" cy="1737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641840" y="3372992"/>
            <a:ext cx="79946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0" spc="-5">
                <a:solidFill>
                  <a:srgbClr val="FFFFFF"/>
                </a:solidFill>
                <a:latin typeface="Calibri Light"/>
                <a:cs typeface="Calibri Light"/>
              </a:rPr>
              <a:t>Opioids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11852" y="4303776"/>
            <a:ext cx="2374392" cy="17358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11852" y="4303776"/>
            <a:ext cx="2374392" cy="17358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456682" y="5239258"/>
            <a:ext cx="1284605" cy="554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34315">
              <a:lnSpc>
                <a:spcPts val="2160"/>
              </a:lnSpc>
            </a:pPr>
            <a:r>
              <a:rPr sz="200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2000" b="0" spc="5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sz="2000" b="0" spc="-2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000" b="0">
                <a:solidFill>
                  <a:srgbClr val="FFFFFF"/>
                </a:solidFill>
                <a:latin typeface="Calibri Light"/>
                <a:cs typeface="Calibri Light"/>
              </a:rPr>
              <a:t>gi</a:t>
            </a:r>
            <a:r>
              <a:rPr sz="2000" b="0" spc="-3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sz="2000" b="0" spc="-1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2000" b="0">
                <a:solidFill>
                  <a:srgbClr val="FFFFFF"/>
                </a:solidFill>
                <a:latin typeface="Calibri Light"/>
                <a:cs typeface="Calibri Light"/>
              </a:rPr>
              <a:t>l </a:t>
            </a:r>
            <a:r>
              <a:rPr sz="2000" b="0" spc="-5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sz="2000" b="0" spc="-2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2000" b="0" spc="-25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00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000" b="0" spc="25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000" b="0" spc="-3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sz="200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000" b="0" spc="-25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2000" b="0">
                <a:solidFill>
                  <a:srgbClr val="FFFFFF"/>
                </a:solidFill>
                <a:latin typeface="Calibri Light"/>
                <a:cs typeface="Calibri Light"/>
              </a:rPr>
              <a:t>tion</a:t>
            </a:r>
            <a:endParaRPr sz="20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821420" cy="6858000"/>
          </a:xfrm>
          <a:custGeom>
            <a:avLst/>
            <a:gdLst/>
            <a:ahLst/>
            <a:cxnLst/>
            <a:rect l="l" t="t" r="r" b="b"/>
            <a:pathLst>
              <a:path w="8821420" h="6858000">
                <a:moveTo>
                  <a:pt x="0" y="6858000"/>
                </a:moveTo>
                <a:lnTo>
                  <a:pt x="8820912" y="6858000"/>
                </a:lnTo>
                <a:lnTo>
                  <a:pt x="8820912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003B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820911" cy="685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7447" y="1149082"/>
            <a:ext cx="6595871" cy="4550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9472" y="1321308"/>
            <a:ext cx="6221095" cy="4215765"/>
          </a:xfrm>
          <a:custGeom>
            <a:avLst/>
            <a:gdLst/>
            <a:ahLst/>
            <a:cxnLst/>
            <a:rect l="l" t="t" r="r" b="b"/>
            <a:pathLst>
              <a:path w="6221095" h="4215765">
                <a:moveTo>
                  <a:pt x="6090920" y="0"/>
                </a:moveTo>
                <a:lnTo>
                  <a:pt x="122930" y="191"/>
                </a:lnTo>
                <a:lnTo>
                  <a:pt x="81226" y="9468"/>
                </a:lnTo>
                <a:lnTo>
                  <a:pt x="45784" y="30970"/>
                </a:lnTo>
                <a:lnTo>
                  <a:pt x="18987" y="62327"/>
                </a:lnTo>
                <a:lnTo>
                  <a:pt x="3214" y="101167"/>
                </a:lnTo>
                <a:lnTo>
                  <a:pt x="0" y="130047"/>
                </a:lnTo>
                <a:lnTo>
                  <a:pt x="191" y="4092459"/>
                </a:lnTo>
                <a:lnTo>
                  <a:pt x="9476" y="4134184"/>
                </a:lnTo>
                <a:lnTo>
                  <a:pt x="30991" y="4169625"/>
                </a:lnTo>
                <a:lnTo>
                  <a:pt x="62355" y="4196411"/>
                </a:lnTo>
                <a:lnTo>
                  <a:pt x="101187" y="4212172"/>
                </a:lnTo>
                <a:lnTo>
                  <a:pt x="130047" y="4215383"/>
                </a:lnTo>
                <a:lnTo>
                  <a:pt x="6098043" y="4215192"/>
                </a:lnTo>
                <a:lnTo>
                  <a:pt x="6139768" y="4205915"/>
                </a:lnTo>
                <a:lnTo>
                  <a:pt x="6175209" y="4184413"/>
                </a:lnTo>
                <a:lnTo>
                  <a:pt x="6201995" y="4153056"/>
                </a:lnTo>
                <a:lnTo>
                  <a:pt x="6217756" y="4114216"/>
                </a:lnTo>
                <a:lnTo>
                  <a:pt x="6220968" y="4085335"/>
                </a:lnTo>
                <a:lnTo>
                  <a:pt x="6220776" y="122924"/>
                </a:lnTo>
                <a:lnTo>
                  <a:pt x="6211499" y="81199"/>
                </a:lnTo>
                <a:lnTo>
                  <a:pt x="6189997" y="45758"/>
                </a:lnTo>
                <a:lnTo>
                  <a:pt x="6158640" y="18972"/>
                </a:lnTo>
                <a:lnTo>
                  <a:pt x="6119800" y="3211"/>
                </a:lnTo>
                <a:lnTo>
                  <a:pt x="6090920" y="0"/>
                </a:lnTo>
                <a:close/>
              </a:path>
            </a:pathLst>
          </a:custGeom>
          <a:solidFill>
            <a:srgbClr val="003B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29867" y="2200401"/>
            <a:ext cx="2496185" cy="2458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0000"/>
              </a:lnSpc>
            </a:pPr>
            <a:r>
              <a:rPr sz="360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3600" b="0" spc="-25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3600" b="0">
                <a:solidFill>
                  <a:srgbClr val="FFFFFF"/>
                </a:solidFill>
                <a:latin typeface="Calibri Light"/>
                <a:cs typeface="Calibri Light"/>
              </a:rPr>
              <a:t>w l</a:t>
            </a:r>
            <a:r>
              <a:rPr sz="3600" b="0" spc="-15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3600" b="0" spc="14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3600" b="0" spc="-235">
                <a:solidFill>
                  <a:srgbClr val="FFFFFF"/>
                </a:solidFill>
                <a:latin typeface="Calibri Light"/>
                <a:cs typeface="Calibri Light"/>
              </a:rPr>
              <a:t>’</a:t>
            </a:r>
            <a:r>
              <a:rPr sz="3600" b="0">
                <a:solidFill>
                  <a:srgbClr val="FFFFFF"/>
                </a:solidFill>
                <a:latin typeface="Calibri Light"/>
                <a:cs typeface="Calibri Light"/>
              </a:rPr>
              <a:t>s </a:t>
            </a:r>
            <a:r>
              <a:rPr sz="3600" b="0" spc="-55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3600" b="0">
                <a:solidFill>
                  <a:srgbClr val="FFFFFF"/>
                </a:solidFill>
                <a:latin typeface="Calibri Light"/>
                <a:cs typeface="Calibri Light"/>
              </a:rPr>
              <a:t>alk </a:t>
            </a:r>
            <a:r>
              <a:rPr sz="3600" b="0" spc="-20">
                <a:solidFill>
                  <a:srgbClr val="FFFFFF"/>
                </a:solidFill>
                <a:latin typeface="Calibri Light"/>
                <a:cs typeface="Calibri Light"/>
              </a:rPr>
              <a:t>about</a:t>
            </a:r>
            <a:r>
              <a:rPr sz="3600" b="0" spc="-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600" b="0" spc="-20">
                <a:solidFill>
                  <a:srgbClr val="FFFFFF"/>
                </a:solidFill>
                <a:latin typeface="Calibri Light"/>
                <a:cs typeface="Calibri Light"/>
              </a:rPr>
              <a:t>3</a:t>
            </a:r>
            <a:r>
              <a:rPr sz="3600" b="0" spc="-1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600" b="0" spc="-5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3600" b="0" spc="-2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3600" b="0">
                <a:solidFill>
                  <a:srgbClr val="FFFFFF"/>
                </a:solidFill>
                <a:latin typeface="Calibri Light"/>
                <a:cs typeface="Calibri Light"/>
              </a:rPr>
              <a:t>tions</a:t>
            </a:r>
            <a:r>
              <a:rPr sz="3600" b="0" spc="-1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600" b="0" spc="-65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3600" b="0" spc="-5">
                <a:solidFill>
                  <a:srgbClr val="FFFFFF"/>
                </a:solidFill>
                <a:latin typeface="Calibri Light"/>
                <a:cs typeface="Calibri Light"/>
              </a:rPr>
              <a:t>ou </a:t>
            </a:r>
            <a:r>
              <a:rPr sz="3600" b="0" spc="-3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sz="3600" b="0" spc="-10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3600" b="0" spc="-2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36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600" b="0" spc="-20">
                <a:solidFill>
                  <a:srgbClr val="FFFFFF"/>
                </a:solidFill>
                <a:latin typeface="Calibri Light"/>
                <a:cs typeface="Calibri Light"/>
              </a:rPr>
              <a:t>not</a:t>
            </a:r>
            <a:r>
              <a:rPr sz="3600" b="0" spc="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600" b="0" spc="-2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sz="3600" b="0" spc="-85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3600" b="0" spc="-6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sz="3600" b="0">
                <a:solidFill>
                  <a:srgbClr val="FFFFFF"/>
                </a:solidFill>
                <a:latin typeface="Calibri Light"/>
                <a:cs typeface="Calibri Light"/>
              </a:rPr>
              <a:t>e tried </a:t>
            </a:r>
            <a:r>
              <a:rPr sz="3600" b="0" spc="-5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3600" b="0" spc="-15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3600" b="0">
                <a:solidFill>
                  <a:srgbClr val="FFFFFF"/>
                </a:solidFill>
                <a:latin typeface="Calibri Light"/>
                <a:cs typeface="Calibri Light"/>
              </a:rPr>
              <a:t>t …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41932" y="1892807"/>
            <a:ext cx="2638425" cy="0"/>
          </a:xfrm>
          <a:custGeom>
            <a:avLst/>
            <a:gdLst/>
            <a:ahLst/>
            <a:cxnLst/>
            <a:rect l="l" t="t" r="r" b="b"/>
            <a:pathLst>
              <a:path w="2638425">
                <a:moveTo>
                  <a:pt x="0" y="0"/>
                </a:moveTo>
                <a:lnTo>
                  <a:pt x="2638297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1932" y="4965191"/>
            <a:ext cx="2638425" cy="0"/>
          </a:xfrm>
          <a:custGeom>
            <a:avLst/>
            <a:gdLst/>
            <a:ahLst/>
            <a:cxnLst/>
            <a:rect l="l" t="t" r="r" b="b"/>
            <a:pathLst>
              <a:path w="2638425">
                <a:moveTo>
                  <a:pt x="0" y="0"/>
                </a:moveTo>
                <a:lnTo>
                  <a:pt x="2638297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54523" y="954036"/>
            <a:ext cx="6594348" cy="49408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46547" y="1129283"/>
            <a:ext cx="6219825" cy="4599940"/>
          </a:xfrm>
          <a:custGeom>
            <a:avLst/>
            <a:gdLst/>
            <a:ahLst/>
            <a:cxnLst/>
            <a:rect l="l" t="t" r="r" b="b"/>
            <a:pathLst>
              <a:path w="6219825" h="4599940">
                <a:moveTo>
                  <a:pt x="6077584" y="0"/>
                </a:moveTo>
                <a:lnTo>
                  <a:pt x="130121" y="478"/>
                </a:lnTo>
                <a:lnTo>
                  <a:pt x="88608" y="10329"/>
                </a:lnTo>
                <a:lnTo>
                  <a:pt x="52840" y="31392"/>
                </a:lnTo>
                <a:lnTo>
                  <a:pt x="24817" y="61667"/>
                </a:lnTo>
                <a:lnTo>
                  <a:pt x="6537" y="99155"/>
                </a:lnTo>
                <a:lnTo>
                  <a:pt x="0" y="141858"/>
                </a:lnTo>
                <a:lnTo>
                  <a:pt x="478" y="4469306"/>
                </a:lnTo>
                <a:lnTo>
                  <a:pt x="10329" y="4510812"/>
                </a:lnTo>
                <a:lnTo>
                  <a:pt x="31392" y="4546580"/>
                </a:lnTo>
                <a:lnTo>
                  <a:pt x="61667" y="4574607"/>
                </a:lnTo>
                <a:lnTo>
                  <a:pt x="99155" y="4592892"/>
                </a:lnTo>
                <a:lnTo>
                  <a:pt x="141859" y="4599432"/>
                </a:lnTo>
                <a:lnTo>
                  <a:pt x="6089322" y="4598953"/>
                </a:lnTo>
                <a:lnTo>
                  <a:pt x="6130835" y="4589099"/>
                </a:lnTo>
                <a:lnTo>
                  <a:pt x="6166603" y="4568031"/>
                </a:lnTo>
                <a:lnTo>
                  <a:pt x="6194626" y="4537753"/>
                </a:lnTo>
                <a:lnTo>
                  <a:pt x="6212906" y="4500266"/>
                </a:lnTo>
                <a:lnTo>
                  <a:pt x="6219444" y="4457573"/>
                </a:lnTo>
                <a:lnTo>
                  <a:pt x="6218965" y="130121"/>
                </a:lnTo>
                <a:lnTo>
                  <a:pt x="6209114" y="88608"/>
                </a:lnTo>
                <a:lnTo>
                  <a:pt x="6188051" y="52840"/>
                </a:lnTo>
                <a:lnTo>
                  <a:pt x="6157776" y="24817"/>
                </a:lnTo>
                <a:lnTo>
                  <a:pt x="6120288" y="6537"/>
                </a:lnTo>
                <a:lnTo>
                  <a:pt x="607758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35167" y="4389094"/>
            <a:ext cx="850417" cy="8504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08320" y="4462271"/>
            <a:ext cx="708660" cy="708660"/>
          </a:xfrm>
          <a:custGeom>
            <a:avLst/>
            <a:gdLst/>
            <a:ahLst/>
            <a:cxnLst/>
            <a:rect l="l" t="t" r="r" b="b"/>
            <a:pathLst>
              <a:path w="708660" h="708660">
                <a:moveTo>
                  <a:pt x="354329" y="0"/>
                </a:moveTo>
                <a:lnTo>
                  <a:pt x="296851" y="4637"/>
                </a:lnTo>
                <a:lnTo>
                  <a:pt x="242328" y="18062"/>
                </a:lnTo>
                <a:lnTo>
                  <a:pt x="191487" y="39546"/>
                </a:lnTo>
                <a:lnTo>
                  <a:pt x="145060" y="68360"/>
                </a:lnTo>
                <a:lnTo>
                  <a:pt x="103774" y="103774"/>
                </a:lnTo>
                <a:lnTo>
                  <a:pt x="68360" y="145060"/>
                </a:lnTo>
                <a:lnTo>
                  <a:pt x="39546" y="191487"/>
                </a:lnTo>
                <a:lnTo>
                  <a:pt x="18062" y="242328"/>
                </a:lnTo>
                <a:lnTo>
                  <a:pt x="4637" y="296851"/>
                </a:lnTo>
                <a:lnTo>
                  <a:pt x="0" y="354329"/>
                </a:lnTo>
                <a:lnTo>
                  <a:pt x="1174" y="383392"/>
                </a:lnTo>
                <a:lnTo>
                  <a:pt x="10296" y="439484"/>
                </a:lnTo>
                <a:lnTo>
                  <a:pt x="27842" y="492257"/>
                </a:lnTo>
                <a:lnTo>
                  <a:pt x="53082" y="540982"/>
                </a:lnTo>
                <a:lnTo>
                  <a:pt x="85288" y="584930"/>
                </a:lnTo>
                <a:lnTo>
                  <a:pt x="123729" y="623371"/>
                </a:lnTo>
                <a:lnTo>
                  <a:pt x="167677" y="655577"/>
                </a:lnTo>
                <a:lnTo>
                  <a:pt x="216402" y="680817"/>
                </a:lnTo>
                <a:lnTo>
                  <a:pt x="269175" y="698363"/>
                </a:lnTo>
                <a:lnTo>
                  <a:pt x="325267" y="707485"/>
                </a:lnTo>
                <a:lnTo>
                  <a:pt x="354329" y="708659"/>
                </a:lnTo>
                <a:lnTo>
                  <a:pt x="383392" y="707485"/>
                </a:lnTo>
                <a:lnTo>
                  <a:pt x="439484" y="698363"/>
                </a:lnTo>
                <a:lnTo>
                  <a:pt x="492257" y="680817"/>
                </a:lnTo>
                <a:lnTo>
                  <a:pt x="540982" y="655577"/>
                </a:lnTo>
                <a:lnTo>
                  <a:pt x="584930" y="623371"/>
                </a:lnTo>
                <a:lnTo>
                  <a:pt x="623371" y="584930"/>
                </a:lnTo>
                <a:lnTo>
                  <a:pt x="655577" y="540982"/>
                </a:lnTo>
                <a:lnTo>
                  <a:pt x="680817" y="492257"/>
                </a:lnTo>
                <a:lnTo>
                  <a:pt x="698363" y="439484"/>
                </a:lnTo>
                <a:lnTo>
                  <a:pt x="707485" y="383392"/>
                </a:lnTo>
                <a:lnTo>
                  <a:pt x="708659" y="354329"/>
                </a:lnTo>
                <a:lnTo>
                  <a:pt x="707485" y="325267"/>
                </a:lnTo>
                <a:lnTo>
                  <a:pt x="698363" y="269175"/>
                </a:lnTo>
                <a:lnTo>
                  <a:pt x="680817" y="216402"/>
                </a:lnTo>
                <a:lnTo>
                  <a:pt x="655577" y="167677"/>
                </a:lnTo>
                <a:lnTo>
                  <a:pt x="623371" y="123729"/>
                </a:lnTo>
                <a:lnTo>
                  <a:pt x="584930" y="85288"/>
                </a:lnTo>
                <a:lnTo>
                  <a:pt x="540982" y="53082"/>
                </a:lnTo>
                <a:lnTo>
                  <a:pt x="492257" y="27842"/>
                </a:lnTo>
                <a:lnTo>
                  <a:pt x="439484" y="10296"/>
                </a:lnTo>
                <a:lnTo>
                  <a:pt x="383392" y="1174"/>
                </a:lnTo>
                <a:lnTo>
                  <a:pt x="3543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660006" y="4676394"/>
            <a:ext cx="287337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Spinal</a:t>
            </a:r>
            <a:r>
              <a:rPr sz="2400" b="0" spc="-2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Co</a:t>
            </a:r>
            <a:r>
              <a:rPr sz="2400" b="0" spc="-4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d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Stimul</a:t>
            </a:r>
            <a:r>
              <a:rPr sz="2400" b="0" spc="-4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tion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20155" y="4910454"/>
            <a:ext cx="287020" cy="0"/>
          </a:xfrm>
          <a:custGeom>
            <a:avLst/>
            <a:gdLst/>
            <a:ahLst/>
            <a:cxnLst/>
            <a:rect l="l" t="t" r="r" b="b"/>
            <a:pathLst>
              <a:path w="287020">
                <a:moveTo>
                  <a:pt x="0" y="0"/>
                </a:moveTo>
                <a:lnTo>
                  <a:pt x="286512" y="0"/>
                </a:lnTo>
              </a:path>
            </a:pathLst>
          </a:custGeom>
          <a:ln w="15240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27648" y="4768850"/>
            <a:ext cx="0" cy="134620"/>
          </a:xfrm>
          <a:custGeom>
            <a:avLst/>
            <a:gdLst/>
            <a:ahLst/>
            <a:cxnLst/>
            <a:rect l="l" t="t" r="r" b="b"/>
            <a:pathLst>
              <a:path h="134620">
                <a:moveTo>
                  <a:pt x="0" y="0"/>
                </a:moveTo>
                <a:lnTo>
                  <a:pt x="0" y="134619"/>
                </a:lnTo>
              </a:path>
            </a:pathLst>
          </a:custGeom>
          <a:ln w="1625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0155" y="4763770"/>
            <a:ext cx="287020" cy="0"/>
          </a:xfrm>
          <a:custGeom>
            <a:avLst/>
            <a:gdLst/>
            <a:ahLst/>
            <a:cxnLst/>
            <a:rect l="l" t="t" r="r" b="b"/>
            <a:pathLst>
              <a:path w="287020">
                <a:moveTo>
                  <a:pt x="0" y="0"/>
                </a:moveTo>
                <a:lnTo>
                  <a:pt x="286512" y="0"/>
                </a:lnTo>
              </a:path>
            </a:pathLst>
          </a:custGeom>
          <a:ln w="11429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0613" y="4756784"/>
            <a:ext cx="285750" cy="0"/>
          </a:xfrm>
          <a:custGeom>
            <a:avLst/>
            <a:gdLst/>
            <a:ahLst/>
            <a:cxnLst/>
            <a:rect l="l" t="t" r="r" b="b"/>
            <a:pathLst>
              <a:path w="285750">
                <a:moveTo>
                  <a:pt x="0" y="0"/>
                </a:moveTo>
                <a:lnTo>
                  <a:pt x="285572" y="0"/>
                </a:lnTo>
              </a:path>
            </a:pathLst>
          </a:custGeom>
          <a:ln w="5080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23788" y="475424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145" y="0"/>
                </a:lnTo>
              </a:path>
            </a:pathLst>
          </a:custGeom>
          <a:ln w="3175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99175" y="4768215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4874"/>
                </a:lnTo>
              </a:path>
            </a:pathLst>
          </a:custGeom>
          <a:ln w="16255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19215" y="4640579"/>
            <a:ext cx="90170" cy="90170"/>
          </a:xfrm>
          <a:custGeom>
            <a:avLst/>
            <a:gdLst/>
            <a:ahLst/>
            <a:cxnLst/>
            <a:rect l="l" t="t" r="r" b="b"/>
            <a:pathLst>
              <a:path w="90170" h="90170">
                <a:moveTo>
                  <a:pt x="44958" y="0"/>
                </a:moveTo>
                <a:lnTo>
                  <a:pt x="7620" y="19812"/>
                </a:lnTo>
                <a:lnTo>
                  <a:pt x="0" y="44831"/>
                </a:lnTo>
                <a:lnTo>
                  <a:pt x="254" y="49530"/>
                </a:lnTo>
                <a:lnTo>
                  <a:pt x="23495" y="84328"/>
                </a:lnTo>
                <a:lnTo>
                  <a:pt x="44958" y="89916"/>
                </a:lnTo>
                <a:lnTo>
                  <a:pt x="49275" y="89662"/>
                </a:lnTo>
                <a:lnTo>
                  <a:pt x="78328" y="74803"/>
                </a:lnTo>
                <a:lnTo>
                  <a:pt x="44958" y="74803"/>
                </a:lnTo>
                <a:lnTo>
                  <a:pt x="41783" y="74549"/>
                </a:lnTo>
                <a:lnTo>
                  <a:pt x="16510" y="53848"/>
                </a:lnTo>
                <a:lnTo>
                  <a:pt x="15367" y="50927"/>
                </a:lnTo>
                <a:lnTo>
                  <a:pt x="14859" y="44831"/>
                </a:lnTo>
                <a:lnTo>
                  <a:pt x="15112" y="41656"/>
                </a:lnTo>
                <a:lnTo>
                  <a:pt x="15367" y="38989"/>
                </a:lnTo>
                <a:lnTo>
                  <a:pt x="16510" y="36068"/>
                </a:lnTo>
                <a:lnTo>
                  <a:pt x="17399" y="33401"/>
                </a:lnTo>
                <a:lnTo>
                  <a:pt x="44958" y="15113"/>
                </a:lnTo>
                <a:lnTo>
                  <a:pt x="78328" y="15113"/>
                </a:lnTo>
                <a:lnTo>
                  <a:pt x="76835" y="13335"/>
                </a:lnTo>
                <a:lnTo>
                  <a:pt x="49275" y="254"/>
                </a:lnTo>
                <a:lnTo>
                  <a:pt x="44958" y="0"/>
                </a:lnTo>
                <a:close/>
              </a:path>
              <a:path w="90170" h="90170">
                <a:moveTo>
                  <a:pt x="78328" y="15113"/>
                </a:moveTo>
                <a:lnTo>
                  <a:pt x="44958" y="15113"/>
                </a:lnTo>
                <a:lnTo>
                  <a:pt x="47879" y="15367"/>
                </a:lnTo>
                <a:lnTo>
                  <a:pt x="51054" y="15748"/>
                </a:lnTo>
                <a:lnTo>
                  <a:pt x="71120" y="30861"/>
                </a:lnTo>
                <a:lnTo>
                  <a:pt x="72517" y="33401"/>
                </a:lnTo>
                <a:lnTo>
                  <a:pt x="73406" y="36068"/>
                </a:lnTo>
                <a:lnTo>
                  <a:pt x="74041" y="38989"/>
                </a:lnTo>
                <a:lnTo>
                  <a:pt x="74549" y="41656"/>
                </a:lnTo>
                <a:lnTo>
                  <a:pt x="74803" y="44831"/>
                </a:lnTo>
                <a:lnTo>
                  <a:pt x="74549" y="48006"/>
                </a:lnTo>
                <a:lnTo>
                  <a:pt x="74041" y="50927"/>
                </a:lnTo>
                <a:lnTo>
                  <a:pt x="73406" y="53848"/>
                </a:lnTo>
                <a:lnTo>
                  <a:pt x="72517" y="56515"/>
                </a:lnTo>
                <a:lnTo>
                  <a:pt x="71120" y="59055"/>
                </a:lnTo>
                <a:lnTo>
                  <a:pt x="69850" y="61468"/>
                </a:lnTo>
                <a:lnTo>
                  <a:pt x="44958" y="74803"/>
                </a:lnTo>
                <a:lnTo>
                  <a:pt x="78328" y="74803"/>
                </a:lnTo>
                <a:lnTo>
                  <a:pt x="89916" y="44831"/>
                </a:lnTo>
                <a:lnTo>
                  <a:pt x="89408" y="40386"/>
                </a:lnTo>
                <a:lnTo>
                  <a:pt x="79501" y="16510"/>
                </a:lnTo>
                <a:lnTo>
                  <a:pt x="78328" y="15113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02452" y="4908803"/>
            <a:ext cx="121920" cy="83820"/>
          </a:xfrm>
          <a:custGeom>
            <a:avLst/>
            <a:gdLst/>
            <a:ahLst/>
            <a:cxnLst/>
            <a:rect l="l" t="t" r="r" b="b"/>
            <a:pathLst>
              <a:path w="121920" h="83820">
                <a:moveTo>
                  <a:pt x="14986" y="0"/>
                </a:moveTo>
                <a:lnTo>
                  <a:pt x="15239" y="77724"/>
                </a:lnTo>
                <a:lnTo>
                  <a:pt x="22860" y="83820"/>
                </a:lnTo>
                <a:lnTo>
                  <a:pt x="99060" y="83820"/>
                </a:lnTo>
                <a:lnTo>
                  <a:pt x="105537" y="80264"/>
                </a:lnTo>
                <a:lnTo>
                  <a:pt x="106299" y="79248"/>
                </a:lnTo>
                <a:lnTo>
                  <a:pt x="106425" y="77724"/>
                </a:lnTo>
                <a:lnTo>
                  <a:pt x="108241" y="68961"/>
                </a:lnTo>
                <a:lnTo>
                  <a:pt x="29083" y="68961"/>
                </a:lnTo>
                <a:lnTo>
                  <a:pt x="14986" y="0"/>
                </a:lnTo>
                <a:close/>
              </a:path>
              <a:path w="121920" h="83820">
                <a:moveTo>
                  <a:pt x="107187" y="0"/>
                </a:moveTo>
                <a:lnTo>
                  <a:pt x="92837" y="68961"/>
                </a:lnTo>
                <a:lnTo>
                  <a:pt x="108241" y="68961"/>
                </a:lnTo>
                <a:lnTo>
                  <a:pt x="121920" y="2921"/>
                </a:lnTo>
                <a:lnTo>
                  <a:pt x="107187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58255" y="4722876"/>
            <a:ext cx="210820" cy="41275"/>
          </a:xfrm>
          <a:custGeom>
            <a:avLst/>
            <a:gdLst/>
            <a:ahLst/>
            <a:cxnLst/>
            <a:rect l="l" t="t" r="r" b="b"/>
            <a:pathLst>
              <a:path w="210820" h="41275">
                <a:moveTo>
                  <a:pt x="189357" y="0"/>
                </a:moveTo>
                <a:lnTo>
                  <a:pt x="20828" y="0"/>
                </a:lnTo>
                <a:lnTo>
                  <a:pt x="19812" y="507"/>
                </a:lnTo>
                <a:lnTo>
                  <a:pt x="18923" y="635"/>
                </a:lnTo>
                <a:lnTo>
                  <a:pt x="0" y="34290"/>
                </a:lnTo>
                <a:lnTo>
                  <a:pt x="13462" y="41148"/>
                </a:lnTo>
                <a:lnTo>
                  <a:pt x="26670" y="15367"/>
                </a:lnTo>
                <a:lnTo>
                  <a:pt x="200850" y="15367"/>
                </a:lnTo>
                <a:lnTo>
                  <a:pt x="195199" y="4063"/>
                </a:lnTo>
                <a:lnTo>
                  <a:pt x="194564" y="3175"/>
                </a:lnTo>
                <a:lnTo>
                  <a:pt x="194056" y="2540"/>
                </a:lnTo>
                <a:lnTo>
                  <a:pt x="193167" y="1778"/>
                </a:lnTo>
                <a:lnTo>
                  <a:pt x="192532" y="1143"/>
                </a:lnTo>
                <a:lnTo>
                  <a:pt x="191643" y="635"/>
                </a:lnTo>
                <a:lnTo>
                  <a:pt x="190500" y="507"/>
                </a:lnTo>
                <a:lnTo>
                  <a:pt x="189357" y="0"/>
                </a:lnTo>
                <a:close/>
              </a:path>
              <a:path w="210820" h="41275">
                <a:moveTo>
                  <a:pt x="200850" y="15367"/>
                </a:moveTo>
                <a:lnTo>
                  <a:pt x="183642" y="15367"/>
                </a:lnTo>
                <a:lnTo>
                  <a:pt x="196596" y="41148"/>
                </a:lnTo>
                <a:lnTo>
                  <a:pt x="210312" y="34290"/>
                </a:lnTo>
                <a:lnTo>
                  <a:pt x="200850" y="15367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57315" y="4783835"/>
            <a:ext cx="13970" cy="104139"/>
          </a:xfrm>
          <a:custGeom>
            <a:avLst/>
            <a:gdLst/>
            <a:ahLst/>
            <a:cxnLst/>
            <a:rect l="l" t="t" r="r" b="b"/>
            <a:pathLst>
              <a:path w="13970" h="104139">
                <a:moveTo>
                  <a:pt x="8128" y="0"/>
                </a:moveTo>
                <a:lnTo>
                  <a:pt x="5461" y="0"/>
                </a:lnTo>
                <a:lnTo>
                  <a:pt x="3937" y="507"/>
                </a:lnTo>
                <a:lnTo>
                  <a:pt x="1905" y="2286"/>
                </a:lnTo>
                <a:lnTo>
                  <a:pt x="1016" y="3301"/>
                </a:lnTo>
                <a:lnTo>
                  <a:pt x="381" y="4444"/>
                </a:lnTo>
                <a:lnTo>
                  <a:pt x="254" y="5841"/>
                </a:lnTo>
                <a:lnTo>
                  <a:pt x="0" y="7365"/>
                </a:lnTo>
                <a:lnTo>
                  <a:pt x="0" y="96265"/>
                </a:lnTo>
                <a:lnTo>
                  <a:pt x="254" y="97662"/>
                </a:lnTo>
                <a:lnTo>
                  <a:pt x="381" y="98932"/>
                </a:lnTo>
                <a:lnTo>
                  <a:pt x="6858" y="103631"/>
                </a:lnTo>
                <a:lnTo>
                  <a:pt x="8128" y="103377"/>
                </a:lnTo>
                <a:lnTo>
                  <a:pt x="13716" y="96265"/>
                </a:lnTo>
                <a:lnTo>
                  <a:pt x="13716" y="7365"/>
                </a:lnTo>
                <a:lnTo>
                  <a:pt x="10541" y="1396"/>
                </a:lnTo>
                <a:lnTo>
                  <a:pt x="9398" y="507"/>
                </a:lnTo>
                <a:lnTo>
                  <a:pt x="8128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81115" y="4783835"/>
            <a:ext cx="90170" cy="30480"/>
          </a:xfrm>
          <a:custGeom>
            <a:avLst/>
            <a:gdLst/>
            <a:ahLst/>
            <a:cxnLst/>
            <a:rect l="l" t="t" r="r" b="b"/>
            <a:pathLst>
              <a:path w="90170" h="30479">
                <a:moveTo>
                  <a:pt x="83820" y="0"/>
                </a:moveTo>
                <a:lnTo>
                  <a:pt x="52959" y="0"/>
                </a:lnTo>
                <a:lnTo>
                  <a:pt x="50037" y="253"/>
                </a:lnTo>
                <a:lnTo>
                  <a:pt x="46862" y="634"/>
                </a:lnTo>
                <a:lnTo>
                  <a:pt x="43687" y="1396"/>
                </a:lnTo>
                <a:lnTo>
                  <a:pt x="40512" y="2031"/>
                </a:lnTo>
                <a:lnTo>
                  <a:pt x="4572" y="15875"/>
                </a:lnTo>
                <a:lnTo>
                  <a:pt x="0" y="21081"/>
                </a:lnTo>
                <a:lnTo>
                  <a:pt x="0" y="24002"/>
                </a:lnTo>
                <a:lnTo>
                  <a:pt x="508" y="25653"/>
                </a:lnTo>
                <a:lnTo>
                  <a:pt x="888" y="26543"/>
                </a:lnTo>
                <a:lnTo>
                  <a:pt x="1524" y="27558"/>
                </a:lnTo>
                <a:lnTo>
                  <a:pt x="2286" y="28193"/>
                </a:lnTo>
                <a:lnTo>
                  <a:pt x="3175" y="29082"/>
                </a:lnTo>
                <a:lnTo>
                  <a:pt x="4063" y="29844"/>
                </a:lnTo>
                <a:lnTo>
                  <a:pt x="4953" y="29971"/>
                </a:lnTo>
                <a:lnTo>
                  <a:pt x="6096" y="30225"/>
                </a:lnTo>
                <a:lnTo>
                  <a:pt x="7493" y="30480"/>
                </a:lnTo>
                <a:lnTo>
                  <a:pt x="8889" y="30225"/>
                </a:lnTo>
                <a:lnTo>
                  <a:pt x="10160" y="29844"/>
                </a:lnTo>
                <a:lnTo>
                  <a:pt x="36957" y="19050"/>
                </a:lnTo>
                <a:lnTo>
                  <a:pt x="41656" y="17399"/>
                </a:lnTo>
                <a:lnTo>
                  <a:pt x="46482" y="16256"/>
                </a:lnTo>
                <a:lnTo>
                  <a:pt x="51435" y="15620"/>
                </a:lnTo>
                <a:lnTo>
                  <a:pt x="56387" y="15366"/>
                </a:lnTo>
                <a:lnTo>
                  <a:pt x="82423" y="15366"/>
                </a:lnTo>
                <a:lnTo>
                  <a:pt x="83820" y="15112"/>
                </a:lnTo>
                <a:lnTo>
                  <a:pt x="89916" y="7619"/>
                </a:lnTo>
                <a:lnTo>
                  <a:pt x="89662" y="5968"/>
                </a:lnTo>
                <a:lnTo>
                  <a:pt x="89281" y="4571"/>
                </a:lnTo>
                <a:lnTo>
                  <a:pt x="88519" y="3428"/>
                </a:lnTo>
                <a:lnTo>
                  <a:pt x="87884" y="2286"/>
                </a:lnTo>
                <a:lnTo>
                  <a:pt x="86487" y="1396"/>
                </a:lnTo>
                <a:lnTo>
                  <a:pt x="85217" y="507"/>
                </a:lnTo>
                <a:lnTo>
                  <a:pt x="83820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93308" y="4828032"/>
            <a:ext cx="78105" cy="32384"/>
          </a:xfrm>
          <a:custGeom>
            <a:avLst/>
            <a:gdLst/>
            <a:ahLst/>
            <a:cxnLst/>
            <a:rect l="l" t="t" r="r" b="b"/>
            <a:pathLst>
              <a:path w="78104" h="32385">
                <a:moveTo>
                  <a:pt x="71627" y="0"/>
                </a:moveTo>
                <a:lnTo>
                  <a:pt x="55879" y="0"/>
                </a:lnTo>
                <a:lnTo>
                  <a:pt x="49911" y="508"/>
                </a:lnTo>
                <a:lnTo>
                  <a:pt x="46736" y="1143"/>
                </a:lnTo>
                <a:lnTo>
                  <a:pt x="43814" y="1651"/>
                </a:lnTo>
                <a:lnTo>
                  <a:pt x="40639" y="2667"/>
                </a:lnTo>
                <a:lnTo>
                  <a:pt x="37718" y="3556"/>
                </a:lnTo>
                <a:lnTo>
                  <a:pt x="35051" y="4699"/>
                </a:lnTo>
                <a:lnTo>
                  <a:pt x="634" y="21082"/>
                </a:lnTo>
                <a:lnTo>
                  <a:pt x="0" y="24003"/>
                </a:lnTo>
                <a:lnTo>
                  <a:pt x="253" y="25654"/>
                </a:lnTo>
                <a:lnTo>
                  <a:pt x="6476" y="31750"/>
                </a:lnTo>
                <a:lnTo>
                  <a:pt x="7365" y="32004"/>
                </a:lnTo>
                <a:lnTo>
                  <a:pt x="9016" y="31750"/>
                </a:lnTo>
                <a:lnTo>
                  <a:pt x="10287" y="31496"/>
                </a:lnTo>
                <a:lnTo>
                  <a:pt x="40258" y="19431"/>
                </a:lnTo>
                <a:lnTo>
                  <a:pt x="44703" y="17526"/>
                </a:lnTo>
                <a:lnTo>
                  <a:pt x="49656" y="16383"/>
                </a:lnTo>
                <a:lnTo>
                  <a:pt x="54101" y="15875"/>
                </a:lnTo>
                <a:lnTo>
                  <a:pt x="59054" y="15621"/>
                </a:lnTo>
                <a:lnTo>
                  <a:pt x="70357" y="15621"/>
                </a:lnTo>
                <a:lnTo>
                  <a:pt x="71627" y="15367"/>
                </a:lnTo>
                <a:lnTo>
                  <a:pt x="77724" y="7874"/>
                </a:lnTo>
                <a:lnTo>
                  <a:pt x="77469" y="6223"/>
                </a:lnTo>
                <a:lnTo>
                  <a:pt x="77088" y="4699"/>
                </a:lnTo>
                <a:lnTo>
                  <a:pt x="75691" y="2159"/>
                </a:lnTo>
                <a:lnTo>
                  <a:pt x="74294" y="1143"/>
                </a:lnTo>
                <a:lnTo>
                  <a:pt x="73025" y="508"/>
                </a:lnTo>
                <a:lnTo>
                  <a:pt x="71627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57315" y="4783835"/>
            <a:ext cx="88900" cy="30480"/>
          </a:xfrm>
          <a:custGeom>
            <a:avLst/>
            <a:gdLst/>
            <a:ahLst/>
            <a:cxnLst/>
            <a:rect l="l" t="t" r="r" b="b"/>
            <a:pathLst>
              <a:path w="88900" h="30479">
                <a:moveTo>
                  <a:pt x="35813" y="0"/>
                </a:moveTo>
                <a:lnTo>
                  <a:pt x="5842" y="0"/>
                </a:lnTo>
                <a:lnTo>
                  <a:pt x="4191" y="507"/>
                </a:lnTo>
                <a:lnTo>
                  <a:pt x="3175" y="1396"/>
                </a:lnTo>
                <a:lnTo>
                  <a:pt x="2032" y="2286"/>
                </a:lnTo>
                <a:lnTo>
                  <a:pt x="1143" y="3428"/>
                </a:lnTo>
                <a:lnTo>
                  <a:pt x="508" y="4571"/>
                </a:lnTo>
                <a:lnTo>
                  <a:pt x="254" y="5968"/>
                </a:lnTo>
                <a:lnTo>
                  <a:pt x="0" y="7619"/>
                </a:lnTo>
                <a:lnTo>
                  <a:pt x="508" y="10540"/>
                </a:lnTo>
                <a:lnTo>
                  <a:pt x="7366" y="15366"/>
                </a:lnTo>
                <a:lnTo>
                  <a:pt x="32893" y="15366"/>
                </a:lnTo>
                <a:lnTo>
                  <a:pt x="37592" y="15620"/>
                </a:lnTo>
                <a:lnTo>
                  <a:pt x="42545" y="16256"/>
                </a:lnTo>
                <a:lnTo>
                  <a:pt x="47371" y="17399"/>
                </a:lnTo>
                <a:lnTo>
                  <a:pt x="52070" y="19050"/>
                </a:lnTo>
                <a:lnTo>
                  <a:pt x="78359" y="29844"/>
                </a:lnTo>
                <a:lnTo>
                  <a:pt x="79756" y="30225"/>
                </a:lnTo>
                <a:lnTo>
                  <a:pt x="81025" y="30480"/>
                </a:lnTo>
                <a:lnTo>
                  <a:pt x="82169" y="30225"/>
                </a:lnTo>
                <a:lnTo>
                  <a:pt x="83058" y="29971"/>
                </a:lnTo>
                <a:lnTo>
                  <a:pt x="84200" y="29844"/>
                </a:lnTo>
                <a:lnTo>
                  <a:pt x="85217" y="29082"/>
                </a:lnTo>
                <a:lnTo>
                  <a:pt x="85979" y="28193"/>
                </a:lnTo>
                <a:lnTo>
                  <a:pt x="86868" y="27558"/>
                </a:lnTo>
                <a:lnTo>
                  <a:pt x="87503" y="26543"/>
                </a:lnTo>
                <a:lnTo>
                  <a:pt x="87884" y="25653"/>
                </a:lnTo>
                <a:lnTo>
                  <a:pt x="88137" y="24002"/>
                </a:lnTo>
                <a:lnTo>
                  <a:pt x="88392" y="22732"/>
                </a:lnTo>
                <a:lnTo>
                  <a:pt x="54610" y="3682"/>
                </a:lnTo>
                <a:lnTo>
                  <a:pt x="45466" y="1396"/>
                </a:lnTo>
                <a:lnTo>
                  <a:pt x="42291" y="634"/>
                </a:lnTo>
                <a:lnTo>
                  <a:pt x="39243" y="253"/>
                </a:lnTo>
                <a:lnTo>
                  <a:pt x="35813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957315" y="4828032"/>
            <a:ext cx="78105" cy="32384"/>
          </a:xfrm>
          <a:custGeom>
            <a:avLst/>
            <a:gdLst/>
            <a:ahLst/>
            <a:cxnLst/>
            <a:rect l="l" t="t" r="r" b="b"/>
            <a:pathLst>
              <a:path w="78104" h="32385">
                <a:moveTo>
                  <a:pt x="21717" y="0"/>
                </a:moveTo>
                <a:lnTo>
                  <a:pt x="5842" y="0"/>
                </a:lnTo>
                <a:lnTo>
                  <a:pt x="4318" y="508"/>
                </a:lnTo>
                <a:lnTo>
                  <a:pt x="0" y="7874"/>
                </a:lnTo>
                <a:lnTo>
                  <a:pt x="508" y="10668"/>
                </a:lnTo>
                <a:lnTo>
                  <a:pt x="7493" y="15621"/>
                </a:lnTo>
                <a:lnTo>
                  <a:pt x="18542" y="15621"/>
                </a:lnTo>
                <a:lnTo>
                  <a:pt x="23495" y="15875"/>
                </a:lnTo>
                <a:lnTo>
                  <a:pt x="28194" y="16383"/>
                </a:lnTo>
                <a:lnTo>
                  <a:pt x="33020" y="17526"/>
                </a:lnTo>
                <a:lnTo>
                  <a:pt x="37464" y="19431"/>
                </a:lnTo>
                <a:lnTo>
                  <a:pt x="67818" y="31496"/>
                </a:lnTo>
                <a:lnTo>
                  <a:pt x="68961" y="31750"/>
                </a:lnTo>
                <a:lnTo>
                  <a:pt x="70231" y="32004"/>
                </a:lnTo>
                <a:lnTo>
                  <a:pt x="71374" y="31750"/>
                </a:lnTo>
                <a:lnTo>
                  <a:pt x="72771" y="31496"/>
                </a:lnTo>
                <a:lnTo>
                  <a:pt x="77216" y="27051"/>
                </a:lnTo>
                <a:lnTo>
                  <a:pt x="77724" y="25654"/>
                </a:lnTo>
                <a:lnTo>
                  <a:pt x="77724" y="24003"/>
                </a:lnTo>
                <a:lnTo>
                  <a:pt x="77216" y="21082"/>
                </a:lnTo>
                <a:lnTo>
                  <a:pt x="42925" y="4699"/>
                </a:lnTo>
                <a:lnTo>
                  <a:pt x="40259" y="3556"/>
                </a:lnTo>
                <a:lnTo>
                  <a:pt x="37084" y="2667"/>
                </a:lnTo>
                <a:lnTo>
                  <a:pt x="34162" y="1651"/>
                </a:lnTo>
                <a:lnTo>
                  <a:pt x="30987" y="1143"/>
                </a:lnTo>
                <a:lnTo>
                  <a:pt x="28067" y="508"/>
                </a:lnTo>
                <a:lnTo>
                  <a:pt x="21717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26835" y="4873752"/>
            <a:ext cx="74930" cy="13970"/>
          </a:xfrm>
          <a:custGeom>
            <a:avLst/>
            <a:gdLst/>
            <a:ahLst/>
            <a:cxnLst/>
            <a:rect l="l" t="t" r="r" b="b"/>
            <a:pathLst>
              <a:path w="74929" h="13970">
                <a:moveTo>
                  <a:pt x="68579" y="0"/>
                </a:moveTo>
                <a:lnTo>
                  <a:pt x="5841" y="0"/>
                </a:lnTo>
                <a:lnTo>
                  <a:pt x="4572" y="381"/>
                </a:lnTo>
                <a:lnTo>
                  <a:pt x="0" y="5206"/>
                </a:lnTo>
                <a:lnTo>
                  <a:pt x="0" y="8128"/>
                </a:lnTo>
                <a:lnTo>
                  <a:pt x="508" y="9398"/>
                </a:lnTo>
                <a:lnTo>
                  <a:pt x="1142" y="10541"/>
                </a:lnTo>
                <a:lnTo>
                  <a:pt x="2286" y="11430"/>
                </a:lnTo>
                <a:lnTo>
                  <a:pt x="3428" y="12446"/>
                </a:lnTo>
                <a:lnTo>
                  <a:pt x="4572" y="13081"/>
                </a:lnTo>
                <a:lnTo>
                  <a:pt x="5841" y="13462"/>
                </a:lnTo>
                <a:lnTo>
                  <a:pt x="7492" y="13716"/>
                </a:lnTo>
                <a:lnTo>
                  <a:pt x="67183" y="13716"/>
                </a:lnTo>
                <a:lnTo>
                  <a:pt x="74675" y="6858"/>
                </a:lnTo>
                <a:lnTo>
                  <a:pt x="74422" y="5206"/>
                </a:lnTo>
                <a:lnTo>
                  <a:pt x="74040" y="3937"/>
                </a:lnTo>
                <a:lnTo>
                  <a:pt x="73278" y="2921"/>
                </a:lnTo>
                <a:lnTo>
                  <a:pt x="72643" y="1905"/>
                </a:lnTo>
                <a:lnTo>
                  <a:pt x="71500" y="1016"/>
                </a:lnTo>
                <a:lnTo>
                  <a:pt x="70103" y="381"/>
                </a:lnTo>
                <a:lnTo>
                  <a:pt x="68579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535167" y="3000743"/>
            <a:ext cx="850417" cy="8519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08320" y="3073907"/>
            <a:ext cx="708660" cy="710565"/>
          </a:xfrm>
          <a:custGeom>
            <a:avLst/>
            <a:gdLst/>
            <a:ahLst/>
            <a:cxnLst/>
            <a:rect l="l" t="t" r="r" b="b"/>
            <a:pathLst>
              <a:path w="708660" h="710564">
                <a:moveTo>
                  <a:pt x="354329" y="0"/>
                </a:moveTo>
                <a:lnTo>
                  <a:pt x="296851" y="4648"/>
                </a:lnTo>
                <a:lnTo>
                  <a:pt x="242328" y="18105"/>
                </a:lnTo>
                <a:lnTo>
                  <a:pt x="191487" y="39639"/>
                </a:lnTo>
                <a:lnTo>
                  <a:pt x="145060" y="68519"/>
                </a:lnTo>
                <a:lnTo>
                  <a:pt x="103774" y="104012"/>
                </a:lnTo>
                <a:lnTo>
                  <a:pt x="68360" y="145389"/>
                </a:lnTo>
                <a:lnTo>
                  <a:pt x="39546" y="191917"/>
                </a:lnTo>
                <a:lnTo>
                  <a:pt x="18062" y="242864"/>
                </a:lnTo>
                <a:lnTo>
                  <a:pt x="4637" y="297500"/>
                </a:lnTo>
                <a:lnTo>
                  <a:pt x="0" y="355091"/>
                </a:lnTo>
                <a:lnTo>
                  <a:pt x="1174" y="384211"/>
                </a:lnTo>
                <a:lnTo>
                  <a:pt x="10296" y="440416"/>
                </a:lnTo>
                <a:lnTo>
                  <a:pt x="27842" y="493299"/>
                </a:lnTo>
                <a:lnTo>
                  <a:pt x="53082" y="542128"/>
                </a:lnTo>
                <a:lnTo>
                  <a:pt x="85288" y="586172"/>
                </a:lnTo>
                <a:lnTo>
                  <a:pt x="123729" y="624699"/>
                </a:lnTo>
                <a:lnTo>
                  <a:pt x="167677" y="656977"/>
                </a:lnTo>
                <a:lnTo>
                  <a:pt x="216402" y="682275"/>
                </a:lnTo>
                <a:lnTo>
                  <a:pt x="269175" y="699862"/>
                </a:lnTo>
                <a:lnTo>
                  <a:pt x="325267" y="709006"/>
                </a:lnTo>
                <a:lnTo>
                  <a:pt x="354329" y="710183"/>
                </a:lnTo>
                <a:lnTo>
                  <a:pt x="383392" y="709006"/>
                </a:lnTo>
                <a:lnTo>
                  <a:pt x="439484" y="699862"/>
                </a:lnTo>
                <a:lnTo>
                  <a:pt x="492257" y="682275"/>
                </a:lnTo>
                <a:lnTo>
                  <a:pt x="540982" y="656977"/>
                </a:lnTo>
                <a:lnTo>
                  <a:pt x="584930" y="624699"/>
                </a:lnTo>
                <a:lnTo>
                  <a:pt x="623371" y="586172"/>
                </a:lnTo>
                <a:lnTo>
                  <a:pt x="655577" y="542128"/>
                </a:lnTo>
                <a:lnTo>
                  <a:pt x="680817" y="493299"/>
                </a:lnTo>
                <a:lnTo>
                  <a:pt x="698363" y="440416"/>
                </a:lnTo>
                <a:lnTo>
                  <a:pt x="707485" y="384211"/>
                </a:lnTo>
                <a:lnTo>
                  <a:pt x="708659" y="355091"/>
                </a:lnTo>
                <a:lnTo>
                  <a:pt x="707485" y="325972"/>
                </a:lnTo>
                <a:lnTo>
                  <a:pt x="698363" y="269767"/>
                </a:lnTo>
                <a:lnTo>
                  <a:pt x="680817" y="216884"/>
                </a:lnTo>
                <a:lnTo>
                  <a:pt x="655577" y="168055"/>
                </a:lnTo>
                <a:lnTo>
                  <a:pt x="623371" y="124011"/>
                </a:lnTo>
                <a:lnTo>
                  <a:pt x="584930" y="85484"/>
                </a:lnTo>
                <a:lnTo>
                  <a:pt x="540982" y="53206"/>
                </a:lnTo>
                <a:lnTo>
                  <a:pt x="492257" y="27908"/>
                </a:lnTo>
                <a:lnTo>
                  <a:pt x="439484" y="10321"/>
                </a:lnTo>
                <a:lnTo>
                  <a:pt x="383392" y="1177"/>
                </a:lnTo>
                <a:lnTo>
                  <a:pt x="3543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660006" y="3288284"/>
            <a:ext cx="292544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Indi</a:t>
            </a:r>
            <a:r>
              <a:rPr sz="2400" b="0" spc="-4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2400" b="0" spc="-5">
                <a:solidFill>
                  <a:srgbClr val="003B70"/>
                </a:solidFill>
                <a:latin typeface="Calibri Light"/>
                <a:cs typeface="Calibri Light"/>
              </a:rPr>
              <a:t>ec</a:t>
            </a:r>
            <a:r>
              <a:rPr sz="2400" b="0">
                <a:solidFill>
                  <a:srgbClr val="003B70"/>
                </a:solidFill>
                <a:latin typeface="Calibri Light"/>
                <a:cs typeface="Calibri Light"/>
              </a:rPr>
              <a:t>t De</a:t>
            </a:r>
            <a:r>
              <a:rPr sz="2400" b="0" spc="-3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omp</a:t>
            </a:r>
            <a:r>
              <a:rPr sz="2400" b="0" spc="-5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ess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ion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832475" y="3281171"/>
            <a:ext cx="262255" cy="295910"/>
          </a:xfrm>
          <a:custGeom>
            <a:avLst/>
            <a:gdLst/>
            <a:ahLst/>
            <a:cxnLst/>
            <a:rect l="l" t="t" r="r" b="b"/>
            <a:pathLst>
              <a:path w="262254" h="295910">
                <a:moveTo>
                  <a:pt x="6476" y="6095"/>
                </a:moveTo>
                <a:lnTo>
                  <a:pt x="4572" y="6350"/>
                </a:lnTo>
                <a:lnTo>
                  <a:pt x="3810" y="6476"/>
                </a:lnTo>
                <a:lnTo>
                  <a:pt x="2286" y="7238"/>
                </a:lnTo>
                <a:lnTo>
                  <a:pt x="1777" y="7874"/>
                </a:lnTo>
                <a:lnTo>
                  <a:pt x="635" y="9143"/>
                </a:lnTo>
                <a:lnTo>
                  <a:pt x="0" y="10667"/>
                </a:lnTo>
                <a:lnTo>
                  <a:pt x="0" y="196595"/>
                </a:lnTo>
                <a:lnTo>
                  <a:pt x="1142" y="200532"/>
                </a:lnTo>
                <a:lnTo>
                  <a:pt x="2921" y="204088"/>
                </a:lnTo>
                <a:lnTo>
                  <a:pt x="4952" y="208914"/>
                </a:lnTo>
                <a:lnTo>
                  <a:pt x="10287" y="217804"/>
                </a:lnTo>
                <a:lnTo>
                  <a:pt x="12446" y="221233"/>
                </a:lnTo>
                <a:lnTo>
                  <a:pt x="14732" y="224662"/>
                </a:lnTo>
                <a:lnTo>
                  <a:pt x="17652" y="228091"/>
                </a:lnTo>
                <a:lnTo>
                  <a:pt x="20574" y="232028"/>
                </a:lnTo>
                <a:lnTo>
                  <a:pt x="51180" y="259714"/>
                </a:lnTo>
                <a:lnTo>
                  <a:pt x="84582" y="279145"/>
                </a:lnTo>
                <a:lnTo>
                  <a:pt x="129286" y="295528"/>
                </a:lnTo>
                <a:lnTo>
                  <a:pt x="130937" y="295655"/>
                </a:lnTo>
                <a:lnTo>
                  <a:pt x="132461" y="295528"/>
                </a:lnTo>
                <a:lnTo>
                  <a:pt x="142494" y="292480"/>
                </a:lnTo>
                <a:lnTo>
                  <a:pt x="152019" y="289305"/>
                </a:lnTo>
                <a:lnTo>
                  <a:pt x="160909" y="286130"/>
                </a:lnTo>
                <a:lnTo>
                  <a:pt x="168506" y="282955"/>
                </a:lnTo>
                <a:lnTo>
                  <a:pt x="130937" y="282955"/>
                </a:lnTo>
                <a:lnTo>
                  <a:pt x="122300" y="280542"/>
                </a:lnTo>
                <a:lnTo>
                  <a:pt x="85089" y="265556"/>
                </a:lnTo>
                <a:lnTo>
                  <a:pt x="52450" y="244982"/>
                </a:lnTo>
                <a:lnTo>
                  <a:pt x="34036" y="227711"/>
                </a:lnTo>
                <a:lnTo>
                  <a:pt x="30987" y="224536"/>
                </a:lnTo>
                <a:lnTo>
                  <a:pt x="28321" y="221233"/>
                </a:lnTo>
                <a:lnTo>
                  <a:pt x="25908" y="218186"/>
                </a:lnTo>
                <a:lnTo>
                  <a:pt x="21716" y="212470"/>
                </a:lnTo>
                <a:lnTo>
                  <a:pt x="18541" y="207010"/>
                </a:lnTo>
                <a:lnTo>
                  <a:pt x="15875" y="202564"/>
                </a:lnTo>
                <a:lnTo>
                  <a:pt x="13970" y="198627"/>
                </a:lnTo>
                <a:lnTo>
                  <a:pt x="12826" y="195833"/>
                </a:lnTo>
                <a:lnTo>
                  <a:pt x="12319" y="194055"/>
                </a:lnTo>
                <a:lnTo>
                  <a:pt x="12319" y="23875"/>
                </a:lnTo>
                <a:lnTo>
                  <a:pt x="40079" y="23875"/>
                </a:lnTo>
                <a:lnTo>
                  <a:pt x="36702" y="22478"/>
                </a:lnTo>
                <a:lnTo>
                  <a:pt x="32892" y="20827"/>
                </a:lnTo>
                <a:lnTo>
                  <a:pt x="29337" y="19176"/>
                </a:lnTo>
                <a:lnTo>
                  <a:pt x="25273" y="17144"/>
                </a:lnTo>
                <a:lnTo>
                  <a:pt x="21589" y="14858"/>
                </a:lnTo>
                <a:lnTo>
                  <a:pt x="17652" y="12700"/>
                </a:lnTo>
                <a:lnTo>
                  <a:pt x="13588" y="9905"/>
                </a:lnTo>
                <a:lnTo>
                  <a:pt x="9525" y="7238"/>
                </a:lnTo>
                <a:lnTo>
                  <a:pt x="8000" y="6476"/>
                </a:lnTo>
                <a:lnTo>
                  <a:pt x="6476" y="6095"/>
                </a:lnTo>
                <a:close/>
              </a:path>
              <a:path w="262254" h="295910">
                <a:moveTo>
                  <a:pt x="261874" y="23875"/>
                </a:moveTo>
                <a:lnTo>
                  <a:pt x="249554" y="23875"/>
                </a:lnTo>
                <a:lnTo>
                  <a:pt x="249554" y="194055"/>
                </a:lnTo>
                <a:lnTo>
                  <a:pt x="248792" y="195833"/>
                </a:lnTo>
                <a:lnTo>
                  <a:pt x="233299" y="221233"/>
                </a:lnTo>
                <a:lnTo>
                  <a:pt x="230886" y="224536"/>
                </a:lnTo>
                <a:lnTo>
                  <a:pt x="227837" y="227711"/>
                </a:lnTo>
                <a:lnTo>
                  <a:pt x="224789" y="231012"/>
                </a:lnTo>
                <a:lnTo>
                  <a:pt x="221234" y="234568"/>
                </a:lnTo>
                <a:lnTo>
                  <a:pt x="183007" y="262381"/>
                </a:lnTo>
                <a:lnTo>
                  <a:pt x="147700" y="277749"/>
                </a:lnTo>
                <a:lnTo>
                  <a:pt x="130937" y="282955"/>
                </a:lnTo>
                <a:lnTo>
                  <a:pt x="168506" y="282955"/>
                </a:lnTo>
                <a:lnTo>
                  <a:pt x="204850" y="263778"/>
                </a:lnTo>
                <a:lnTo>
                  <a:pt x="241300" y="232028"/>
                </a:lnTo>
                <a:lnTo>
                  <a:pt x="244094" y="228091"/>
                </a:lnTo>
                <a:lnTo>
                  <a:pt x="246982" y="224536"/>
                </a:lnTo>
                <a:lnTo>
                  <a:pt x="261874" y="196595"/>
                </a:lnTo>
                <a:lnTo>
                  <a:pt x="261874" y="23875"/>
                </a:lnTo>
                <a:close/>
              </a:path>
              <a:path w="262254" h="295910">
                <a:moveTo>
                  <a:pt x="40079" y="23875"/>
                </a:moveTo>
                <a:lnTo>
                  <a:pt x="12319" y="23875"/>
                </a:lnTo>
                <a:lnTo>
                  <a:pt x="19685" y="28066"/>
                </a:lnTo>
                <a:lnTo>
                  <a:pt x="44576" y="38226"/>
                </a:lnTo>
                <a:lnTo>
                  <a:pt x="48005" y="39242"/>
                </a:lnTo>
                <a:lnTo>
                  <a:pt x="51308" y="40004"/>
                </a:lnTo>
                <a:lnTo>
                  <a:pt x="54737" y="40639"/>
                </a:lnTo>
                <a:lnTo>
                  <a:pt x="58165" y="41020"/>
                </a:lnTo>
                <a:lnTo>
                  <a:pt x="65150" y="41528"/>
                </a:lnTo>
                <a:lnTo>
                  <a:pt x="73025" y="41528"/>
                </a:lnTo>
                <a:lnTo>
                  <a:pt x="94361" y="37591"/>
                </a:lnTo>
                <a:lnTo>
                  <a:pt x="98551" y="36322"/>
                </a:lnTo>
                <a:lnTo>
                  <a:pt x="102615" y="34798"/>
                </a:lnTo>
                <a:lnTo>
                  <a:pt x="110236" y="30861"/>
                </a:lnTo>
                <a:lnTo>
                  <a:pt x="113228" y="29210"/>
                </a:lnTo>
                <a:lnTo>
                  <a:pt x="65150" y="29210"/>
                </a:lnTo>
                <a:lnTo>
                  <a:pt x="61722" y="29082"/>
                </a:lnTo>
                <a:lnTo>
                  <a:pt x="40386" y="24002"/>
                </a:lnTo>
                <a:lnTo>
                  <a:pt x="40079" y="23875"/>
                </a:lnTo>
                <a:close/>
              </a:path>
              <a:path w="262254" h="295910">
                <a:moveTo>
                  <a:pt x="149706" y="15112"/>
                </a:moveTo>
                <a:lnTo>
                  <a:pt x="130937" y="15112"/>
                </a:lnTo>
                <a:lnTo>
                  <a:pt x="134112" y="18287"/>
                </a:lnTo>
                <a:lnTo>
                  <a:pt x="137160" y="21081"/>
                </a:lnTo>
                <a:lnTo>
                  <a:pt x="140715" y="23875"/>
                </a:lnTo>
                <a:lnTo>
                  <a:pt x="144145" y="26288"/>
                </a:lnTo>
                <a:lnTo>
                  <a:pt x="147700" y="28828"/>
                </a:lnTo>
                <a:lnTo>
                  <a:pt x="151511" y="30861"/>
                </a:lnTo>
                <a:lnTo>
                  <a:pt x="155321" y="32765"/>
                </a:lnTo>
                <a:lnTo>
                  <a:pt x="159258" y="34798"/>
                </a:lnTo>
                <a:lnTo>
                  <a:pt x="188595" y="41528"/>
                </a:lnTo>
                <a:lnTo>
                  <a:pt x="196723" y="41528"/>
                </a:lnTo>
                <a:lnTo>
                  <a:pt x="217297" y="38226"/>
                </a:lnTo>
                <a:lnTo>
                  <a:pt x="220852" y="37211"/>
                </a:lnTo>
                <a:lnTo>
                  <a:pt x="224282" y="36067"/>
                </a:lnTo>
                <a:lnTo>
                  <a:pt x="227711" y="34798"/>
                </a:lnTo>
                <a:lnTo>
                  <a:pt x="235076" y="31623"/>
                </a:lnTo>
                <a:lnTo>
                  <a:pt x="239902" y="29210"/>
                </a:lnTo>
                <a:lnTo>
                  <a:pt x="188975" y="29210"/>
                </a:lnTo>
                <a:lnTo>
                  <a:pt x="185038" y="28828"/>
                </a:lnTo>
                <a:lnTo>
                  <a:pt x="180848" y="28320"/>
                </a:lnTo>
                <a:lnTo>
                  <a:pt x="176784" y="27304"/>
                </a:lnTo>
                <a:lnTo>
                  <a:pt x="172847" y="26415"/>
                </a:lnTo>
                <a:lnTo>
                  <a:pt x="169037" y="25145"/>
                </a:lnTo>
                <a:lnTo>
                  <a:pt x="165100" y="23875"/>
                </a:lnTo>
                <a:lnTo>
                  <a:pt x="161289" y="22098"/>
                </a:lnTo>
                <a:lnTo>
                  <a:pt x="157861" y="20319"/>
                </a:lnTo>
                <a:lnTo>
                  <a:pt x="154304" y="18287"/>
                </a:lnTo>
                <a:lnTo>
                  <a:pt x="150875" y="16001"/>
                </a:lnTo>
                <a:lnTo>
                  <a:pt x="149706" y="15112"/>
                </a:lnTo>
                <a:close/>
              </a:path>
              <a:path w="262254" h="295910">
                <a:moveTo>
                  <a:pt x="132207" y="0"/>
                </a:moveTo>
                <a:lnTo>
                  <a:pt x="129666" y="0"/>
                </a:lnTo>
                <a:lnTo>
                  <a:pt x="128142" y="380"/>
                </a:lnTo>
                <a:lnTo>
                  <a:pt x="126746" y="1142"/>
                </a:lnTo>
                <a:lnTo>
                  <a:pt x="125857" y="2031"/>
                </a:lnTo>
                <a:lnTo>
                  <a:pt x="120396" y="8254"/>
                </a:lnTo>
                <a:lnTo>
                  <a:pt x="117348" y="10922"/>
                </a:lnTo>
                <a:lnTo>
                  <a:pt x="114173" y="13588"/>
                </a:lnTo>
                <a:lnTo>
                  <a:pt x="110744" y="16001"/>
                </a:lnTo>
                <a:lnTo>
                  <a:pt x="107569" y="18287"/>
                </a:lnTo>
                <a:lnTo>
                  <a:pt x="104012" y="20319"/>
                </a:lnTo>
                <a:lnTo>
                  <a:pt x="100202" y="22098"/>
                </a:lnTo>
                <a:lnTo>
                  <a:pt x="96647" y="23875"/>
                </a:lnTo>
                <a:lnTo>
                  <a:pt x="92837" y="25145"/>
                </a:lnTo>
                <a:lnTo>
                  <a:pt x="88900" y="26415"/>
                </a:lnTo>
                <a:lnTo>
                  <a:pt x="85089" y="27304"/>
                </a:lnTo>
                <a:lnTo>
                  <a:pt x="81025" y="28320"/>
                </a:lnTo>
                <a:lnTo>
                  <a:pt x="76835" y="28828"/>
                </a:lnTo>
                <a:lnTo>
                  <a:pt x="72898" y="29210"/>
                </a:lnTo>
                <a:lnTo>
                  <a:pt x="113228" y="29210"/>
                </a:lnTo>
                <a:lnTo>
                  <a:pt x="130937" y="15112"/>
                </a:lnTo>
                <a:lnTo>
                  <a:pt x="149706" y="15112"/>
                </a:lnTo>
                <a:lnTo>
                  <a:pt x="135889" y="2031"/>
                </a:lnTo>
                <a:lnTo>
                  <a:pt x="134874" y="1142"/>
                </a:lnTo>
                <a:lnTo>
                  <a:pt x="133603" y="380"/>
                </a:lnTo>
                <a:lnTo>
                  <a:pt x="132207" y="0"/>
                </a:lnTo>
                <a:close/>
              </a:path>
              <a:path w="262254" h="295910">
                <a:moveTo>
                  <a:pt x="255397" y="6095"/>
                </a:moveTo>
                <a:lnTo>
                  <a:pt x="244094" y="12700"/>
                </a:lnTo>
                <a:lnTo>
                  <a:pt x="240157" y="14858"/>
                </a:lnTo>
                <a:lnTo>
                  <a:pt x="203708" y="28701"/>
                </a:lnTo>
                <a:lnTo>
                  <a:pt x="196723" y="29210"/>
                </a:lnTo>
                <a:lnTo>
                  <a:pt x="239902" y="29210"/>
                </a:lnTo>
                <a:lnTo>
                  <a:pt x="242188" y="28066"/>
                </a:lnTo>
                <a:lnTo>
                  <a:pt x="249554" y="23875"/>
                </a:lnTo>
                <a:lnTo>
                  <a:pt x="261874" y="23875"/>
                </a:lnTo>
                <a:lnTo>
                  <a:pt x="261874" y="10667"/>
                </a:lnTo>
                <a:lnTo>
                  <a:pt x="261112" y="9143"/>
                </a:lnTo>
                <a:lnTo>
                  <a:pt x="259587" y="7238"/>
                </a:lnTo>
                <a:lnTo>
                  <a:pt x="258063" y="6476"/>
                </a:lnTo>
                <a:lnTo>
                  <a:pt x="257301" y="6350"/>
                </a:lnTo>
                <a:lnTo>
                  <a:pt x="255397" y="6095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96355" y="3354451"/>
            <a:ext cx="135890" cy="135890"/>
          </a:xfrm>
          <a:custGeom>
            <a:avLst/>
            <a:gdLst/>
            <a:ahLst/>
            <a:cxnLst/>
            <a:rect l="l" t="t" r="r" b="b"/>
            <a:pathLst>
              <a:path w="135889" h="135889">
                <a:moveTo>
                  <a:pt x="93726" y="0"/>
                </a:moveTo>
                <a:lnTo>
                  <a:pt x="41783" y="0"/>
                </a:lnTo>
                <a:lnTo>
                  <a:pt x="40640" y="381"/>
                </a:lnTo>
                <a:lnTo>
                  <a:pt x="36830" y="4952"/>
                </a:lnTo>
                <a:lnTo>
                  <a:pt x="36830" y="36702"/>
                </a:lnTo>
                <a:lnTo>
                  <a:pt x="6096" y="36702"/>
                </a:lnTo>
                <a:lnTo>
                  <a:pt x="0" y="41783"/>
                </a:lnTo>
                <a:lnTo>
                  <a:pt x="0" y="93599"/>
                </a:lnTo>
                <a:lnTo>
                  <a:pt x="6096" y="98678"/>
                </a:lnTo>
                <a:lnTo>
                  <a:pt x="36830" y="98678"/>
                </a:lnTo>
                <a:lnTo>
                  <a:pt x="36830" y="130428"/>
                </a:lnTo>
                <a:lnTo>
                  <a:pt x="92456" y="135509"/>
                </a:lnTo>
                <a:lnTo>
                  <a:pt x="93726" y="135382"/>
                </a:lnTo>
                <a:lnTo>
                  <a:pt x="94869" y="135000"/>
                </a:lnTo>
                <a:lnTo>
                  <a:pt x="96012" y="134365"/>
                </a:lnTo>
                <a:lnTo>
                  <a:pt x="96647" y="133603"/>
                </a:lnTo>
                <a:lnTo>
                  <a:pt x="97409" y="132841"/>
                </a:lnTo>
                <a:lnTo>
                  <a:pt x="98044" y="131572"/>
                </a:lnTo>
                <a:lnTo>
                  <a:pt x="98425" y="130428"/>
                </a:lnTo>
                <a:lnTo>
                  <a:pt x="98806" y="129412"/>
                </a:lnTo>
                <a:lnTo>
                  <a:pt x="98806" y="123189"/>
                </a:lnTo>
                <a:lnTo>
                  <a:pt x="49403" y="123189"/>
                </a:lnTo>
                <a:lnTo>
                  <a:pt x="49403" y="92328"/>
                </a:lnTo>
                <a:lnTo>
                  <a:pt x="49149" y="91059"/>
                </a:lnTo>
                <a:lnTo>
                  <a:pt x="48768" y="89915"/>
                </a:lnTo>
                <a:lnTo>
                  <a:pt x="48006" y="89026"/>
                </a:lnTo>
                <a:lnTo>
                  <a:pt x="47371" y="88011"/>
                </a:lnTo>
                <a:lnTo>
                  <a:pt x="46609" y="87375"/>
                </a:lnTo>
                <a:lnTo>
                  <a:pt x="45466" y="86613"/>
                </a:lnTo>
                <a:lnTo>
                  <a:pt x="44323" y="86233"/>
                </a:lnTo>
                <a:lnTo>
                  <a:pt x="12319" y="86233"/>
                </a:lnTo>
                <a:lnTo>
                  <a:pt x="12319" y="49149"/>
                </a:lnTo>
                <a:lnTo>
                  <a:pt x="44323" y="49149"/>
                </a:lnTo>
                <a:lnTo>
                  <a:pt x="45466" y="48768"/>
                </a:lnTo>
                <a:lnTo>
                  <a:pt x="46609" y="48006"/>
                </a:lnTo>
                <a:lnTo>
                  <a:pt x="47371" y="47371"/>
                </a:lnTo>
                <a:lnTo>
                  <a:pt x="48006" y="46354"/>
                </a:lnTo>
                <a:lnTo>
                  <a:pt x="48768" y="45465"/>
                </a:lnTo>
                <a:lnTo>
                  <a:pt x="49149" y="44323"/>
                </a:lnTo>
                <a:lnTo>
                  <a:pt x="49403" y="43052"/>
                </a:lnTo>
                <a:lnTo>
                  <a:pt x="49403" y="12191"/>
                </a:lnTo>
                <a:lnTo>
                  <a:pt x="98806" y="12191"/>
                </a:lnTo>
                <a:lnTo>
                  <a:pt x="98806" y="5969"/>
                </a:lnTo>
                <a:lnTo>
                  <a:pt x="98425" y="4952"/>
                </a:lnTo>
                <a:lnTo>
                  <a:pt x="98044" y="3810"/>
                </a:lnTo>
                <a:lnTo>
                  <a:pt x="97409" y="2666"/>
                </a:lnTo>
                <a:lnTo>
                  <a:pt x="96012" y="1015"/>
                </a:lnTo>
                <a:lnTo>
                  <a:pt x="94869" y="381"/>
                </a:lnTo>
                <a:lnTo>
                  <a:pt x="93726" y="0"/>
                </a:lnTo>
                <a:close/>
              </a:path>
              <a:path w="135889" h="135889">
                <a:moveTo>
                  <a:pt x="98806" y="12191"/>
                </a:moveTo>
                <a:lnTo>
                  <a:pt x="86233" y="12191"/>
                </a:lnTo>
                <a:lnTo>
                  <a:pt x="86233" y="44323"/>
                </a:lnTo>
                <a:lnTo>
                  <a:pt x="86614" y="45465"/>
                </a:lnTo>
                <a:lnTo>
                  <a:pt x="87249" y="46354"/>
                </a:lnTo>
                <a:lnTo>
                  <a:pt x="88138" y="47371"/>
                </a:lnTo>
                <a:lnTo>
                  <a:pt x="89027" y="48006"/>
                </a:lnTo>
                <a:lnTo>
                  <a:pt x="90043" y="48768"/>
                </a:lnTo>
                <a:lnTo>
                  <a:pt x="91059" y="49149"/>
                </a:lnTo>
                <a:lnTo>
                  <a:pt x="123317" y="49149"/>
                </a:lnTo>
                <a:lnTo>
                  <a:pt x="123317" y="86233"/>
                </a:lnTo>
                <a:lnTo>
                  <a:pt x="91059" y="86233"/>
                </a:lnTo>
                <a:lnTo>
                  <a:pt x="90043" y="86613"/>
                </a:lnTo>
                <a:lnTo>
                  <a:pt x="89027" y="87375"/>
                </a:lnTo>
                <a:lnTo>
                  <a:pt x="88138" y="88011"/>
                </a:lnTo>
                <a:lnTo>
                  <a:pt x="87249" y="89026"/>
                </a:lnTo>
                <a:lnTo>
                  <a:pt x="86614" y="89915"/>
                </a:lnTo>
                <a:lnTo>
                  <a:pt x="86233" y="91059"/>
                </a:lnTo>
                <a:lnTo>
                  <a:pt x="86233" y="123189"/>
                </a:lnTo>
                <a:lnTo>
                  <a:pt x="98806" y="123189"/>
                </a:lnTo>
                <a:lnTo>
                  <a:pt x="98806" y="98678"/>
                </a:lnTo>
                <a:lnTo>
                  <a:pt x="129540" y="98678"/>
                </a:lnTo>
                <a:lnTo>
                  <a:pt x="134493" y="95631"/>
                </a:lnTo>
                <a:lnTo>
                  <a:pt x="135128" y="94741"/>
                </a:lnTo>
                <a:lnTo>
                  <a:pt x="135509" y="93599"/>
                </a:lnTo>
                <a:lnTo>
                  <a:pt x="135509" y="41783"/>
                </a:lnTo>
                <a:lnTo>
                  <a:pt x="135128" y="40639"/>
                </a:lnTo>
                <a:lnTo>
                  <a:pt x="134493" y="39750"/>
                </a:lnTo>
                <a:lnTo>
                  <a:pt x="133985" y="38735"/>
                </a:lnTo>
                <a:lnTo>
                  <a:pt x="132969" y="37973"/>
                </a:lnTo>
                <a:lnTo>
                  <a:pt x="131953" y="37464"/>
                </a:lnTo>
                <a:lnTo>
                  <a:pt x="130556" y="36957"/>
                </a:lnTo>
                <a:lnTo>
                  <a:pt x="129540" y="36702"/>
                </a:lnTo>
                <a:lnTo>
                  <a:pt x="98806" y="36702"/>
                </a:lnTo>
                <a:lnTo>
                  <a:pt x="98806" y="12191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35167" y="1613890"/>
            <a:ext cx="850417" cy="8504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608320" y="1687067"/>
            <a:ext cx="708660" cy="708660"/>
          </a:xfrm>
          <a:custGeom>
            <a:avLst/>
            <a:gdLst/>
            <a:ahLst/>
            <a:cxnLst/>
            <a:rect l="l" t="t" r="r" b="b"/>
            <a:pathLst>
              <a:path w="708660" h="708660">
                <a:moveTo>
                  <a:pt x="354329" y="0"/>
                </a:moveTo>
                <a:lnTo>
                  <a:pt x="296851" y="4637"/>
                </a:lnTo>
                <a:lnTo>
                  <a:pt x="242328" y="18062"/>
                </a:lnTo>
                <a:lnTo>
                  <a:pt x="191487" y="39546"/>
                </a:lnTo>
                <a:lnTo>
                  <a:pt x="145060" y="68360"/>
                </a:lnTo>
                <a:lnTo>
                  <a:pt x="103774" y="103774"/>
                </a:lnTo>
                <a:lnTo>
                  <a:pt x="68360" y="145060"/>
                </a:lnTo>
                <a:lnTo>
                  <a:pt x="39546" y="191487"/>
                </a:lnTo>
                <a:lnTo>
                  <a:pt x="18062" y="242328"/>
                </a:lnTo>
                <a:lnTo>
                  <a:pt x="4637" y="296851"/>
                </a:lnTo>
                <a:lnTo>
                  <a:pt x="0" y="354330"/>
                </a:lnTo>
                <a:lnTo>
                  <a:pt x="1174" y="383392"/>
                </a:lnTo>
                <a:lnTo>
                  <a:pt x="10296" y="439484"/>
                </a:lnTo>
                <a:lnTo>
                  <a:pt x="27842" y="492257"/>
                </a:lnTo>
                <a:lnTo>
                  <a:pt x="53082" y="540982"/>
                </a:lnTo>
                <a:lnTo>
                  <a:pt x="85288" y="584930"/>
                </a:lnTo>
                <a:lnTo>
                  <a:pt x="123729" y="623371"/>
                </a:lnTo>
                <a:lnTo>
                  <a:pt x="167677" y="655577"/>
                </a:lnTo>
                <a:lnTo>
                  <a:pt x="216402" y="680817"/>
                </a:lnTo>
                <a:lnTo>
                  <a:pt x="269175" y="698363"/>
                </a:lnTo>
                <a:lnTo>
                  <a:pt x="325267" y="707485"/>
                </a:lnTo>
                <a:lnTo>
                  <a:pt x="354329" y="708660"/>
                </a:lnTo>
                <a:lnTo>
                  <a:pt x="383392" y="707485"/>
                </a:lnTo>
                <a:lnTo>
                  <a:pt x="439484" y="698363"/>
                </a:lnTo>
                <a:lnTo>
                  <a:pt x="492257" y="680817"/>
                </a:lnTo>
                <a:lnTo>
                  <a:pt x="540982" y="655577"/>
                </a:lnTo>
                <a:lnTo>
                  <a:pt x="584930" y="623371"/>
                </a:lnTo>
                <a:lnTo>
                  <a:pt x="623371" y="584930"/>
                </a:lnTo>
                <a:lnTo>
                  <a:pt x="655577" y="540982"/>
                </a:lnTo>
                <a:lnTo>
                  <a:pt x="680817" y="492257"/>
                </a:lnTo>
                <a:lnTo>
                  <a:pt x="698363" y="439484"/>
                </a:lnTo>
                <a:lnTo>
                  <a:pt x="707485" y="383392"/>
                </a:lnTo>
                <a:lnTo>
                  <a:pt x="708659" y="354330"/>
                </a:lnTo>
                <a:lnTo>
                  <a:pt x="707485" y="325267"/>
                </a:lnTo>
                <a:lnTo>
                  <a:pt x="698363" y="269175"/>
                </a:lnTo>
                <a:lnTo>
                  <a:pt x="680817" y="216402"/>
                </a:lnTo>
                <a:lnTo>
                  <a:pt x="655577" y="167677"/>
                </a:lnTo>
                <a:lnTo>
                  <a:pt x="623371" y="123729"/>
                </a:lnTo>
                <a:lnTo>
                  <a:pt x="584930" y="85288"/>
                </a:lnTo>
                <a:lnTo>
                  <a:pt x="540982" y="53082"/>
                </a:lnTo>
                <a:lnTo>
                  <a:pt x="492257" y="27842"/>
                </a:lnTo>
                <a:lnTo>
                  <a:pt x="439484" y="10296"/>
                </a:lnTo>
                <a:lnTo>
                  <a:pt x="383392" y="1174"/>
                </a:lnTo>
                <a:lnTo>
                  <a:pt x="3543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660006" y="1900173"/>
            <a:ext cx="303911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2400" b="0" spc="-2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diof</a:t>
            </a:r>
            <a:r>
              <a:rPr sz="2400" b="0" spc="-5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equenc</a:t>
            </a:r>
            <a:r>
              <a:rPr sz="2400" b="0" spc="-15">
                <a:solidFill>
                  <a:srgbClr val="003B70"/>
                </a:solidFill>
                <a:latin typeface="Calibri Light"/>
                <a:cs typeface="Calibri Light"/>
              </a:rPr>
              <a:t>y</a:t>
            </a:r>
            <a:r>
              <a:rPr sz="24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2400" b="0" spc="-20">
                <a:solidFill>
                  <a:srgbClr val="003B70"/>
                </a:solidFill>
                <a:latin typeface="Calibri Light"/>
                <a:cs typeface="Calibri Light"/>
              </a:rPr>
              <a:t>Abl</a:t>
            </a:r>
            <a:r>
              <a:rPr sz="2400" b="0" spc="-3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2400" b="0" spc="-10">
                <a:solidFill>
                  <a:srgbClr val="003B70"/>
                </a:solidFill>
                <a:latin typeface="Calibri Light"/>
                <a:cs typeface="Calibri Light"/>
              </a:rPr>
              <a:t>tion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672071" y="2735579"/>
            <a:ext cx="4084954" cy="0"/>
          </a:xfrm>
          <a:custGeom>
            <a:avLst/>
            <a:gdLst/>
            <a:ahLst/>
            <a:cxnLst/>
            <a:rect l="l" t="t" r="r" b="b"/>
            <a:pathLst>
              <a:path w="4084954">
                <a:moveTo>
                  <a:pt x="0" y="0"/>
                </a:moveTo>
                <a:lnTo>
                  <a:pt x="4084954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72071" y="4122420"/>
            <a:ext cx="4084954" cy="0"/>
          </a:xfrm>
          <a:custGeom>
            <a:avLst/>
            <a:gdLst/>
            <a:ahLst/>
            <a:cxnLst/>
            <a:rect l="l" t="t" r="r" b="b"/>
            <a:pathLst>
              <a:path w="4084954">
                <a:moveTo>
                  <a:pt x="0" y="0"/>
                </a:moveTo>
                <a:lnTo>
                  <a:pt x="4084954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14059" y="1917192"/>
            <a:ext cx="299085" cy="161925"/>
          </a:xfrm>
          <a:custGeom>
            <a:avLst/>
            <a:gdLst/>
            <a:ahLst/>
            <a:cxnLst/>
            <a:rect l="l" t="t" r="r" b="b"/>
            <a:pathLst>
              <a:path w="299085" h="161925">
                <a:moveTo>
                  <a:pt x="142769" y="54737"/>
                </a:moveTo>
                <a:lnTo>
                  <a:pt x="129666" y="54737"/>
                </a:lnTo>
                <a:lnTo>
                  <a:pt x="162287" y="157607"/>
                </a:lnTo>
                <a:lnTo>
                  <a:pt x="162432" y="158115"/>
                </a:lnTo>
                <a:lnTo>
                  <a:pt x="168020" y="161544"/>
                </a:lnTo>
                <a:lnTo>
                  <a:pt x="169417" y="161417"/>
                </a:lnTo>
                <a:lnTo>
                  <a:pt x="170306" y="161036"/>
                </a:lnTo>
                <a:lnTo>
                  <a:pt x="171450" y="160655"/>
                </a:lnTo>
                <a:lnTo>
                  <a:pt x="179488" y="130810"/>
                </a:lnTo>
                <a:lnTo>
                  <a:pt x="166877" y="130810"/>
                </a:lnTo>
                <a:lnTo>
                  <a:pt x="142769" y="54737"/>
                </a:lnTo>
                <a:close/>
              </a:path>
              <a:path w="299085" h="161925">
                <a:moveTo>
                  <a:pt x="200025" y="0"/>
                </a:moveTo>
                <a:lnTo>
                  <a:pt x="199136" y="0"/>
                </a:lnTo>
                <a:lnTo>
                  <a:pt x="197992" y="127"/>
                </a:lnTo>
                <a:lnTo>
                  <a:pt x="196850" y="508"/>
                </a:lnTo>
                <a:lnTo>
                  <a:pt x="196087" y="888"/>
                </a:lnTo>
                <a:lnTo>
                  <a:pt x="195072" y="1524"/>
                </a:lnTo>
                <a:lnTo>
                  <a:pt x="194055" y="3048"/>
                </a:lnTo>
                <a:lnTo>
                  <a:pt x="193420" y="3937"/>
                </a:lnTo>
                <a:lnTo>
                  <a:pt x="193039" y="5080"/>
                </a:lnTo>
                <a:lnTo>
                  <a:pt x="166877" y="130810"/>
                </a:lnTo>
                <a:lnTo>
                  <a:pt x="179488" y="130810"/>
                </a:lnTo>
                <a:lnTo>
                  <a:pt x="200151" y="32131"/>
                </a:lnTo>
                <a:lnTo>
                  <a:pt x="213111" y="32131"/>
                </a:lnTo>
                <a:lnTo>
                  <a:pt x="205231" y="4445"/>
                </a:lnTo>
                <a:lnTo>
                  <a:pt x="204850" y="3556"/>
                </a:lnTo>
                <a:lnTo>
                  <a:pt x="204088" y="2667"/>
                </a:lnTo>
                <a:lnTo>
                  <a:pt x="203580" y="1905"/>
                </a:lnTo>
                <a:lnTo>
                  <a:pt x="202818" y="1143"/>
                </a:lnTo>
                <a:lnTo>
                  <a:pt x="202056" y="508"/>
                </a:lnTo>
                <a:lnTo>
                  <a:pt x="201167" y="127"/>
                </a:lnTo>
                <a:lnTo>
                  <a:pt x="200025" y="0"/>
                </a:lnTo>
                <a:close/>
              </a:path>
              <a:path w="299085" h="161925">
                <a:moveTo>
                  <a:pt x="80772" y="49657"/>
                </a:moveTo>
                <a:lnTo>
                  <a:pt x="52577" y="86995"/>
                </a:lnTo>
                <a:lnTo>
                  <a:pt x="4825" y="86995"/>
                </a:lnTo>
                <a:lnTo>
                  <a:pt x="0" y="91948"/>
                </a:lnTo>
                <a:lnTo>
                  <a:pt x="0" y="94361"/>
                </a:lnTo>
                <a:lnTo>
                  <a:pt x="6223" y="99441"/>
                </a:lnTo>
                <a:lnTo>
                  <a:pt x="56006" y="99441"/>
                </a:lnTo>
                <a:lnTo>
                  <a:pt x="80772" y="67183"/>
                </a:lnTo>
                <a:lnTo>
                  <a:pt x="95887" y="67183"/>
                </a:lnTo>
                <a:lnTo>
                  <a:pt x="86105" y="52578"/>
                </a:lnTo>
                <a:lnTo>
                  <a:pt x="84962" y="51435"/>
                </a:lnTo>
                <a:lnTo>
                  <a:pt x="83819" y="50673"/>
                </a:lnTo>
                <a:lnTo>
                  <a:pt x="82550" y="50037"/>
                </a:lnTo>
                <a:lnTo>
                  <a:pt x="80772" y="49657"/>
                </a:lnTo>
                <a:close/>
              </a:path>
              <a:path w="299085" h="161925">
                <a:moveTo>
                  <a:pt x="95887" y="67183"/>
                </a:moveTo>
                <a:lnTo>
                  <a:pt x="80772" y="67183"/>
                </a:lnTo>
                <a:lnTo>
                  <a:pt x="100584" y="96647"/>
                </a:lnTo>
                <a:lnTo>
                  <a:pt x="101726" y="97917"/>
                </a:lnTo>
                <a:lnTo>
                  <a:pt x="102997" y="98933"/>
                </a:lnTo>
                <a:lnTo>
                  <a:pt x="104648" y="99313"/>
                </a:lnTo>
                <a:lnTo>
                  <a:pt x="105410" y="99441"/>
                </a:lnTo>
                <a:lnTo>
                  <a:pt x="106425" y="99313"/>
                </a:lnTo>
                <a:lnTo>
                  <a:pt x="118400" y="80263"/>
                </a:lnTo>
                <a:lnTo>
                  <a:pt x="104648" y="80263"/>
                </a:lnTo>
                <a:lnTo>
                  <a:pt x="95887" y="67183"/>
                </a:lnTo>
                <a:close/>
              </a:path>
              <a:path w="299085" h="161925">
                <a:moveTo>
                  <a:pt x="213111" y="32131"/>
                </a:moveTo>
                <a:lnTo>
                  <a:pt x="200151" y="32131"/>
                </a:lnTo>
                <a:lnTo>
                  <a:pt x="218059" y="94996"/>
                </a:lnTo>
                <a:lnTo>
                  <a:pt x="224027" y="99441"/>
                </a:lnTo>
                <a:lnTo>
                  <a:pt x="292480" y="99441"/>
                </a:lnTo>
                <a:lnTo>
                  <a:pt x="298703" y="94361"/>
                </a:lnTo>
                <a:lnTo>
                  <a:pt x="298703" y="91948"/>
                </a:lnTo>
                <a:lnTo>
                  <a:pt x="228726" y="86995"/>
                </a:lnTo>
                <a:lnTo>
                  <a:pt x="213111" y="32131"/>
                </a:lnTo>
                <a:close/>
              </a:path>
              <a:path w="299085" h="161925">
                <a:moveTo>
                  <a:pt x="131063" y="30987"/>
                </a:moveTo>
                <a:lnTo>
                  <a:pt x="130048" y="30987"/>
                </a:lnTo>
                <a:lnTo>
                  <a:pt x="129159" y="31115"/>
                </a:lnTo>
                <a:lnTo>
                  <a:pt x="128397" y="31496"/>
                </a:lnTo>
                <a:lnTo>
                  <a:pt x="127507" y="31877"/>
                </a:lnTo>
                <a:lnTo>
                  <a:pt x="125984" y="33147"/>
                </a:lnTo>
                <a:lnTo>
                  <a:pt x="125349" y="33909"/>
                </a:lnTo>
                <a:lnTo>
                  <a:pt x="124967" y="34671"/>
                </a:lnTo>
                <a:lnTo>
                  <a:pt x="104648" y="80263"/>
                </a:lnTo>
                <a:lnTo>
                  <a:pt x="118400" y="80263"/>
                </a:lnTo>
                <a:lnTo>
                  <a:pt x="129666" y="54737"/>
                </a:lnTo>
                <a:lnTo>
                  <a:pt x="142769" y="54737"/>
                </a:lnTo>
                <a:lnTo>
                  <a:pt x="132206" y="31115"/>
                </a:lnTo>
                <a:lnTo>
                  <a:pt x="131063" y="30987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814247" y="1892935"/>
            <a:ext cx="298450" cy="297180"/>
          </a:xfrm>
          <a:custGeom>
            <a:avLst/>
            <a:gdLst/>
            <a:ahLst/>
            <a:cxnLst/>
            <a:rect l="l" t="t" r="r" b="b"/>
            <a:pathLst>
              <a:path w="298450" h="297180">
                <a:moveTo>
                  <a:pt x="270703" y="0"/>
                </a:moveTo>
                <a:lnTo>
                  <a:pt x="27879" y="0"/>
                </a:lnTo>
                <a:lnTo>
                  <a:pt x="24577" y="635"/>
                </a:lnTo>
                <a:lnTo>
                  <a:pt x="0" y="269748"/>
                </a:lnTo>
                <a:lnTo>
                  <a:pt x="320" y="272414"/>
                </a:lnTo>
                <a:lnTo>
                  <a:pt x="1082" y="275209"/>
                </a:lnTo>
                <a:lnTo>
                  <a:pt x="2098" y="278129"/>
                </a:lnTo>
                <a:lnTo>
                  <a:pt x="3622" y="280797"/>
                </a:lnTo>
                <a:lnTo>
                  <a:pt x="5019" y="283463"/>
                </a:lnTo>
                <a:lnTo>
                  <a:pt x="267528" y="297052"/>
                </a:lnTo>
                <a:lnTo>
                  <a:pt x="270703" y="296925"/>
                </a:lnTo>
                <a:lnTo>
                  <a:pt x="292373" y="284734"/>
                </a:lnTo>
                <a:lnTo>
                  <a:pt x="30800" y="284734"/>
                </a:lnTo>
                <a:lnTo>
                  <a:pt x="28895" y="284479"/>
                </a:lnTo>
                <a:lnTo>
                  <a:pt x="20513" y="281304"/>
                </a:lnTo>
                <a:lnTo>
                  <a:pt x="18989" y="280415"/>
                </a:lnTo>
                <a:lnTo>
                  <a:pt x="12521" y="269239"/>
                </a:lnTo>
                <a:lnTo>
                  <a:pt x="12258" y="268097"/>
                </a:lnTo>
                <a:lnTo>
                  <a:pt x="12258" y="29082"/>
                </a:lnTo>
                <a:lnTo>
                  <a:pt x="12639" y="27177"/>
                </a:lnTo>
                <a:lnTo>
                  <a:pt x="20513" y="15620"/>
                </a:lnTo>
                <a:lnTo>
                  <a:pt x="22037" y="14604"/>
                </a:lnTo>
                <a:lnTo>
                  <a:pt x="23561" y="13842"/>
                </a:lnTo>
                <a:lnTo>
                  <a:pt x="25212" y="13335"/>
                </a:lnTo>
                <a:lnTo>
                  <a:pt x="27244" y="12573"/>
                </a:lnTo>
                <a:lnTo>
                  <a:pt x="28895" y="12445"/>
                </a:lnTo>
                <a:lnTo>
                  <a:pt x="30800" y="12191"/>
                </a:lnTo>
                <a:lnTo>
                  <a:pt x="292186" y="12191"/>
                </a:lnTo>
                <a:lnTo>
                  <a:pt x="273751" y="635"/>
                </a:lnTo>
                <a:lnTo>
                  <a:pt x="270703" y="0"/>
                </a:lnTo>
                <a:close/>
              </a:path>
              <a:path w="298450" h="297180">
                <a:moveTo>
                  <a:pt x="292186" y="12191"/>
                </a:moveTo>
                <a:lnTo>
                  <a:pt x="267528" y="12191"/>
                </a:lnTo>
                <a:lnTo>
                  <a:pt x="269433" y="12445"/>
                </a:lnTo>
                <a:lnTo>
                  <a:pt x="271465" y="12573"/>
                </a:lnTo>
                <a:lnTo>
                  <a:pt x="273116" y="13335"/>
                </a:lnTo>
                <a:lnTo>
                  <a:pt x="281752" y="19176"/>
                </a:lnTo>
                <a:lnTo>
                  <a:pt x="283149" y="20574"/>
                </a:lnTo>
                <a:lnTo>
                  <a:pt x="286070" y="29082"/>
                </a:lnTo>
                <a:lnTo>
                  <a:pt x="286070" y="268097"/>
                </a:lnTo>
                <a:lnTo>
                  <a:pt x="285689" y="269748"/>
                </a:lnTo>
                <a:lnTo>
                  <a:pt x="285308" y="271652"/>
                </a:lnTo>
                <a:lnTo>
                  <a:pt x="269433" y="284479"/>
                </a:lnTo>
                <a:lnTo>
                  <a:pt x="267528" y="284734"/>
                </a:lnTo>
                <a:lnTo>
                  <a:pt x="292373" y="284734"/>
                </a:lnTo>
                <a:lnTo>
                  <a:pt x="293309" y="283463"/>
                </a:lnTo>
                <a:lnTo>
                  <a:pt x="298328" y="269748"/>
                </a:lnTo>
                <a:lnTo>
                  <a:pt x="298322" y="27177"/>
                </a:lnTo>
                <a:lnTo>
                  <a:pt x="293309" y="13715"/>
                </a:lnTo>
                <a:lnTo>
                  <a:pt x="292186" y="12191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14059" y="2103247"/>
            <a:ext cx="299085" cy="36830"/>
          </a:xfrm>
          <a:custGeom>
            <a:avLst/>
            <a:gdLst/>
            <a:ahLst/>
            <a:cxnLst/>
            <a:rect l="l" t="t" r="r" b="b"/>
            <a:pathLst>
              <a:path w="299085" h="36830">
                <a:moveTo>
                  <a:pt x="241553" y="14477"/>
                </a:moveTo>
                <a:lnTo>
                  <a:pt x="224027" y="14477"/>
                </a:lnTo>
                <a:lnTo>
                  <a:pt x="244728" y="34543"/>
                </a:lnTo>
                <a:lnTo>
                  <a:pt x="245490" y="35305"/>
                </a:lnTo>
                <a:lnTo>
                  <a:pt x="246634" y="35940"/>
                </a:lnTo>
                <a:lnTo>
                  <a:pt x="247776" y="36322"/>
                </a:lnTo>
                <a:lnTo>
                  <a:pt x="248919" y="36449"/>
                </a:lnTo>
                <a:lnTo>
                  <a:pt x="250189" y="36322"/>
                </a:lnTo>
                <a:lnTo>
                  <a:pt x="251332" y="35940"/>
                </a:lnTo>
                <a:lnTo>
                  <a:pt x="252475" y="35305"/>
                </a:lnTo>
                <a:lnTo>
                  <a:pt x="253364" y="34543"/>
                </a:lnTo>
                <a:lnTo>
                  <a:pt x="263905" y="24256"/>
                </a:lnTo>
                <a:lnTo>
                  <a:pt x="294004" y="24129"/>
                </a:lnTo>
                <a:lnTo>
                  <a:pt x="295148" y="23749"/>
                </a:lnTo>
                <a:lnTo>
                  <a:pt x="296037" y="23113"/>
                </a:lnTo>
                <a:lnTo>
                  <a:pt x="297052" y="22351"/>
                </a:lnTo>
                <a:lnTo>
                  <a:pt x="297662" y="21843"/>
                </a:lnTo>
                <a:lnTo>
                  <a:pt x="248919" y="21843"/>
                </a:lnTo>
                <a:lnTo>
                  <a:pt x="241553" y="14477"/>
                </a:lnTo>
                <a:close/>
              </a:path>
              <a:path w="299085" h="36830">
                <a:moveTo>
                  <a:pt x="67310" y="14477"/>
                </a:moveTo>
                <a:lnTo>
                  <a:pt x="49784" y="14477"/>
                </a:lnTo>
                <a:lnTo>
                  <a:pt x="70103" y="34543"/>
                </a:lnTo>
                <a:lnTo>
                  <a:pt x="71247" y="35305"/>
                </a:lnTo>
                <a:lnTo>
                  <a:pt x="72389" y="35940"/>
                </a:lnTo>
                <a:lnTo>
                  <a:pt x="73532" y="36322"/>
                </a:lnTo>
                <a:lnTo>
                  <a:pt x="75818" y="36322"/>
                </a:lnTo>
                <a:lnTo>
                  <a:pt x="77088" y="35940"/>
                </a:lnTo>
                <a:lnTo>
                  <a:pt x="78231" y="35305"/>
                </a:lnTo>
                <a:lnTo>
                  <a:pt x="79120" y="34543"/>
                </a:lnTo>
                <a:lnTo>
                  <a:pt x="89662" y="24256"/>
                </a:lnTo>
                <a:lnTo>
                  <a:pt x="125602" y="24129"/>
                </a:lnTo>
                <a:lnTo>
                  <a:pt x="126873" y="23749"/>
                </a:lnTo>
                <a:lnTo>
                  <a:pt x="128015" y="23113"/>
                </a:lnTo>
                <a:lnTo>
                  <a:pt x="128904" y="22351"/>
                </a:lnTo>
                <a:lnTo>
                  <a:pt x="129421" y="21843"/>
                </a:lnTo>
                <a:lnTo>
                  <a:pt x="74675" y="21843"/>
                </a:lnTo>
                <a:lnTo>
                  <a:pt x="67310" y="14477"/>
                </a:lnTo>
                <a:close/>
              </a:path>
              <a:path w="299085" h="36830">
                <a:moveTo>
                  <a:pt x="154385" y="14477"/>
                </a:moveTo>
                <a:lnTo>
                  <a:pt x="136905" y="14477"/>
                </a:lnTo>
                <a:lnTo>
                  <a:pt x="157352" y="34543"/>
                </a:lnTo>
                <a:lnTo>
                  <a:pt x="158241" y="35305"/>
                </a:lnTo>
                <a:lnTo>
                  <a:pt x="159385" y="35940"/>
                </a:lnTo>
                <a:lnTo>
                  <a:pt x="160781" y="36322"/>
                </a:lnTo>
                <a:lnTo>
                  <a:pt x="162940" y="36322"/>
                </a:lnTo>
                <a:lnTo>
                  <a:pt x="164084" y="35940"/>
                </a:lnTo>
                <a:lnTo>
                  <a:pt x="165226" y="35305"/>
                </a:lnTo>
                <a:lnTo>
                  <a:pt x="166369" y="34543"/>
                </a:lnTo>
                <a:lnTo>
                  <a:pt x="176911" y="24256"/>
                </a:lnTo>
                <a:lnTo>
                  <a:pt x="212851" y="24129"/>
                </a:lnTo>
                <a:lnTo>
                  <a:pt x="213867" y="23749"/>
                </a:lnTo>
                <a:lnTo>
                  <a:pt x="215011" y="23113"/>
                </a:lnTo>
                <a:lnTo>
                  <a:pt x="216153" y="22351"/>
                </a:lnTo>
                <a:lnTo>
                  <a:pt x="216662" y="21843"/>
                </a:lnTo>
                <a:lnTo>
                  <a:pt x="161798" y="21843"/>
                </a:lnTo>
                <a:lnTo>
                  <a:pt x="154385" y="14477"/>
                </a:lnTo>
                <a:close/>
              </a:path>
              <a:path w="299085" h="36830">
                <a:moveTo>
                  <a:pt x="50926" y="0"/>
                </a:moveTo>
                <a:lnTo>
                  <a:pt x="48640" y="0"/>
                </a:lnTo>
                <a:lnTo>
                  <a:pt x="47370" y="253"/>
                </a:lnTo>
                <a:lnTo>
                  <a:pt x="46227" y="762"/>
                </a:lnTo>
                <a:lnTo>
                  <a:pt x="45338" y="1524"/>
                </a:lnTo>
                <a:lnTo>
                  <a:pt x="34798" y="12064"/>
                </a:lnTo>
                <a:lnTo>
                  <a:pt x="4825" y="12064"/>
                </a:lnTo>
                <a:lnTo>
                  <a:pt x="0" y="16890"/>
                </a:lnTo>
                <a:lnTo>
                  <a:pt x="0" y="19303"/>
                </a:lnTo>
                <a:lnTo>
                  <a:pt x="4825" y="24129"/>
                </a:lnTo>
                <a:lnTo>
                  <a:pt x="38480" y="24129"/>
                </a:lnTo>
                <a:lnTo>
                  <a:pt x="39624" y="23749"/>
                </a:lnTo>
                <a:lnTo>
                  <a:pt x="40766" y="23113"/>
                </a:lnTo>
                <a:lnTo>
                  <a:pt x="41528" y="22351"/>
                </a:lnTo>
                <a:lnTo>
                  <a:pt x="49784" y="14477"/>
                </a:lnTo>
                <a:lnTo>
                  <a:pt x="67310" y="14477"/>
                </a:lnTo>
                <a:lnTo>
                  <a:pt x="54355" y="1524"/>
                </a:lnTo>
                <a:lnTo>
                  <a:pt x="53212" y="762"/>
                </a:lnTo>
                <a:lnTo>
                  <a:pt x="52069" y="253"/>
                </a:lnTo>
                <a:lnTo>
                  <a:pt x="50926" y="0"/>
                </a:lnTo>
                <a:close/>
              </a:path>
              <a:path w="299085" h="36830">
                <a:moveTo>
                  <a:pt x="138175" y="0"/>
                </a:moveTo>
                <a:lnTo>
                  <a:pt x="135762" y="0"/>
                </a:lnTo>
                <a:lnTo>
                  <a:pt x="134619" y="253"/>
                </a:lnTo>
                <a:lnTo>
                  <a:pt x="133476" y="762"/>
                </a:lnTo>
                <a:lnTo>
                  <a:pt x="132587" y="1524"/>
                </a:lnTo>
                <a:lnTo>
                  <a:pt x="122047" y="12064"/>
                </a:lnTo>
                <a:lnTo>
                  <a:pt x="85851" y="12064"/>
                </a:lnTo>
                <a:lnTo>
                  <a:pt x="84836" y="12445"/>
                </a:lnTo>
                <a:lnTo>
                  <a:pt x="83692" y="12953"/>
                </a:lnTo>
                <a:lnTo>
                  <a:pt x="82676" y="13715"/>
                </a:lnTo>
                <a:lnTo>
                  <a:pt x="74675" y="21843"/>
                </a:lnTo>
                <a:lnTo>
                  <a:pt x="129421" y="21843"/>
                </a:lnTo>
                <a:lnTo>
                  <a:pt x="136905" y="14477"/>
                </a:lnTo>
                <a:lnTo>
                  <a:pt x="154385" y="14477"/>
                </a:lnTo>
                <a:lnTo>
                  <a:pt x="141350" y="1524"/>
                </a:lnTo>
                <a:lnTo>
                  <a:pt x="140462" y="762"/>
                </a:lnTo>
                <a:lnTo>
                  <a:pt x="139318" y="253"/>
                </a:lnTo>
                <a:lnTo>
                  <a:pt x="138175" y="0"/>
                </a:lnTo>
                <a:close/>
              </a:path>
              <a:path w="299085" h="36830">
                <a:moveTo>
                  <a:pt x="225170" y="0"/>
                </a:moveTo>
                <a:lnTo>
                  <a:pt x="222885" y="0"/>
                </a:lnTo>
                <a:lnTo>
                  <a:pt x="221868" y="253"/>
                </a:lnTo>
                <a:lnTo>
                  <a:pt x="220472" y="762"/>
                </a:lnTo>
                <a:lnTo>
                  <a:pt x="209041" y="12064"/>
                </a:lnTo>
                <a:lnTo>
                  <a:pt x="173100" y="12064"/>
                </a:lnTo>
                <a:lnTo>
                  <a:pt x="171957" y="12445"/>
                </a:lnTo>
                <a:lnTo>
                  <a:pt x="170687" y="12953"/>
                </a:lnTo>
                <a:lnTo>
                  <a:pt x="169799" y="13715"/>
                </a:lnTo>
                <a:lnTo>
                  <a:pt x="161798" y="21843"/>
                </a:lnTo>
                <a:lnTo>
                  <a:pt x="216662" y="21843"/>
                </a:lnTo>
                <a:lnTo>
                  <a:pt x="224027" y="14477"/>
                </a:lnTo>
                <a:lnTo>
                  <a:pt x="241553" y="14477"/>
                </a:lnTo>
                <a:lnTo>
                  <a:pt x="228600" y="1524"/>
                </a:lnTo>
                <a:lnTo>
                  <a:pt x="227584" y="762"/>
                </a:lnTo>
                <a:lnTo>
                  <a:pt x="226313" y="253"/>
                </a:lnTo>
                <a:lnTo>
                  <a:pt x="225170" y="0"/>
                </a:lnTo>
                <a:close/>
              </a:path>
              <a:path w="299085" h="36830">
                <a:moveTo>
                  <a:pt x="294004" y="12064"/>
                </a:moveTo>
                <a:lnTo>
                  <a:pt x="260350" y="12064"/>
                </a:lnTo>
                <a:lnTo>
                  <a:pt x="259079" y="12445"/>
                </a:lnTo>
                <a:lnTo>
                  <a:pt x="257937" y="12953"/>
                </a:lnTo>
                <a:lnTo>
                  <a:pt x="248919" y="21843"/>
                </a:lnTo>
                <a:lnTo>
                  <a:pt x="297662" y="21843"/>
                </a:lnTo>
                <a:lnTo>
                  <a:pt x="297814" y="21716"/>
                </a:lnTo>
                <a:lnTo>
                  <a:pt x="298323" y="20574"/>
                </a:lnTo>
                <a:lnTo>
                  <a:pt x="298703" y="19303"/>
                </a:lnTo>
                <a:lnTo>
                  <a:pt x="298703" y="16890"/>
                </a:lnTo>
                <a:lnTo>
                  <a:pt x="294004" y="12064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3087" y="638429"/>
            <a:ext cx="4848225" cy="8458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460"/>
              </a:lnSpc>
            </a:pP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Radiof</a:t>
            </a:r>
            <a:r>
              <a:rPr sz="3200" b="0" spc="-4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equen</a:t>
            </a:r>
            <a:r>
              <a:rPr sz="3200" b="0" spc="15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y</a:t>
            </a:r>
            <a:r>
              <a:rPr sz="3200" b="0" spc="-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Abl</a:t>
            </a:r>
            <a:r>
              <a:rPr sz="3200" b="0" spc="-3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tion pain mana</a:t>
            </a:r>
            <a:r>
              <a:rPr sz="3200" b="0" spc="-20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3200" b="0" spc="-5">
                <a:solidFill>
                  <a:srgbClr val="003B70"/>
                </a:solidFill>
                <a:latin typeface="Calibri Light"/>
                <a:cs typeface="Calibri Light"/>
              </a:rPr>
              <a:t>eme</a:t>
            </a:r>
            <a:r>
              <a:rPr sz="3200" b="0" spc="-35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3200" b="0" spc="5">
                <a:solidFill>
                  <a:srgbClr val="003B70"/>
                </a:solidFill>
                <a:latin typeface="Calibri Light"/>
                <a:cs typeface="Calibri Light"/>
              </a:rPr>
              <a:t> (</a:t>
            </a:r>
            <a:r>
              <a:rPr sz="3200" b="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3200" b="0" spc="-180">
                <a:solidFill>
                  <a:srgbClr val="003B70"/>
                </a:solidFill>
                <a:latin typeface="Calibri Light"/>
                <a:cs typeface="Calibri Light"/>
              </a:rPr>
              <a:t>F</a:t>
            </a:r>
            <a:r>
              <a:rPr sz="3200" b="0" spc="-10">
                <a:solidFill>
                  <a:srgbClr val="003B70"/>
                </a:solidFill>
                <a:latin typeface="Calibri Light"/>
                <a:cs typeface="Calibri Light"/>
              </a:rPr>
              <a:t>A)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49083" y="1050036"/>
            <a:ext cx="5042916" cy="4757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06283" y="3828288"/>
            <a:ext cx="4585970" cy="1991995"/>
          </a:xfrm>
          <a:custGeom>
            <a:avLst/>
            <a:gdLst/>
            <a:ahLst/>
            <a:cxnLst/>
            <a:rect l="l" t="t" r="r" b="b"/>
            <a:pathLst>
              <a:path w="4585970" h="1991995">
                <a:moveTo>
                  <a:pt x="4585716" y="0"/>
                </a:moveTo>
                <a:lnTo>
                  <a:pt x="188595" y="0"/>
                </a:lnTo>
                <a:lnTo>
                  <a:pt x="173129" y="625"/>
                </a:lnTo>
                <a:lnTo>
                  <a:pt x="128991" y="9616"/>
                </a:lnTo>
                <a:lnTo>
                  <a:pt x="89259" y="28260"/>
                </a:lnTo>
                <a:lnTo>
                  <a:pt x="55245" y="55244"/>
                </a:lnTo>
                <a:lnTo>
                  <a:pt x="28260" y="89259"/>
                </a:lnTo>
                <a:lnTo>
                  <a:pt x="9616" y="128991"/>
                </a:lnTo>
                <a:lnTo>
                  <a:pt x="625" y="173129"/>
                </a:lnTo>
                <a:lnTo>
                  <a:pt x="0" y="188594"/>
                </a:lnTo>
                <a:lnTo>
                  <a:pt x="0" y="1803260"/>
                </a:lnTo>
                <a:lnTo>
                  <a:pt x="5482" y="1848584"/>
                </a:lnTo>
                <a:lnTo>
                  <a:pt x="21054" y="1889936"/>
                </a:lnTo>
                <a:lnTo>
                  <a:pt x="45404" y="1926004"/>
                </a:lnTo>
                <a:lnTo>
                  <a:pt x="77221" y="1955477"/>
                </a:lnTo>
                <a:lnTo>
                  <a:pt x="115192" y="1977046"/>
                </a:lnTo>
                <a:lnTo>
                  <a:pt x="158008" y="1989399"/>
                </a:lnTo>
                <a:lnTo>
                  <a:pt x="188595" y="1991868"/>
                </a:lnTo>
                <a:lnTo>
                  <a:pt x="4585716" y="1991868"/>
                </a:lnTo>
                <a:lnTo>
                  <a:pt x="4585716" y="0"/>
                </a:lnTo>
                <a:close/>
              </a:path>
            </a:pathLst>
          </a:custGeom>
          <a:solidFill>
            <a:srgbClr val="003B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02167" y="4850891"/>
            <a:ext cx="113030" cy="81280"/>
          </a:xfrm>
          <a:custGeom>
            <a:avLst/>
            <a:gdLst/>
            <a:ahLst/>
            <a:cxnLst/>
            <a:rect l="l" t="t" r="r" b="b"/>
            <a:pathLst>
              <a:path w="113029" h="81279">
                <a:moveTo>
                  <a:pt x="4952" y="45465"/>
                </a:moveTo>
                <a:lnTo>
                  <a:pt x="4063" y="45592"/>
                </a:lnTo>
                <a:lnTo>
                  <a:pt x="3175" y="45846"/>
                </a:lnTo>
                <a:lnTo>
                  <a:pt x="2285" y="46354"/>
                </a:lnTo>
                <a:lnTo>
                  <a:pt x="1269" y="46862"/>
                </a:lnTo>
                <a:lnTo>
                  <a:pt x="253" y="48640"/>
                </a:lnTo>
                <a:lnTo>
                  <a:pt x="0" y="49529"/>
                </a:lnTo>
                <a:lnTo>
                  <a:pt x="0" y="51561"/>
                </a:lnTo>
                <a:lnTo>
                  <a:pt x="27050" y="79374"/>
                </a:lnTo>
                <a:lnTo>
                  <a:pt x="29717" y="80771"/>
                </a:lnTo>
                <a:lnTo>
                  <a:pt x="30606" y="80771"/>
                </a:lnTo>
                <a:lnTo>
                  <a:pt x="32511" y="80644"/>
                </a:lnTo>
                <a:lnTo>
                  <a:pt x="33400" y="80009"/>
                </a:lnTo>
                <a:lnTo>
                  <a:pt x="34035" y="79501"/>
                </a:lnTo>
                <a:lnTo>
                  <a:pt x="45642" y="68833"/>
                </a:lnTo>
                <a:lnTo>
                  <a:pt x="30860" y="68833"/>
                </a:lnTo>
                <a:lnTo>
                  <a:pt x="8762" y="46862"/>
                </a:lnTo>
                <a:lnTo>
                  <a:pt x="8000" y="46354"/>
                </a:lnTo>
                <a:lnTo>
                  <a:pt x="6984" y="45846"/>
                </a:lnTo>
                <a:lnTo>
                  <a:pt x="5968" y="45592"/>
                </a:lnTo>
                <a:lnTo>
                  <a:pt x="4952" y="45465"/>
                </a:lnTo>
                <a:close/>
              </a:path>
              <a:path w="113029" h="81279">
                <a:moveTo>
                  <a:pt x="108711" y="0"/>
                </a:moveTo>
                <a:lnTo>
                  <a:pt x="105790" y="126"/>
                </a:lnTo>
                <a:lnTo>
                  <a:pt x="104901" y="761"/>
                </a:lnTo>
                <a:lnTo>
                  <a:pt x="104139" y="1269"/>
                </a:lnTo>
                <a:lnTo>
                  <a:pt x="30860" y="68833"/>
                </a:lnTo>
                <a:lnTo>
                  <a:pt x="45642" y="68833"/>
                </a:lnTo>
                <a:lnTo>
                  <a:pt x="110998" y="8762"/>
                </a:lnTo>
                <a:lnTo>
                  <a:pt x="112649" y="4317"/>
                </a:lnTo>
                <a:lnTo>
                  <a:pt x="111378" y="1396"/>
                </a:lnTo>
                <a:lnTo>
                  <a:pt x="109600" y="380"/>
                </a:lnTo>
                <a:lnTo>
                  <a:pt x="10871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35110" y="4768596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5" h="247014">
                <a:moveTo>
                  <a:pt x="129540" y="0"/>
                </a:moveTo>
                <a:lnTo>
                  <a:pt x="116840" y="0"/>
                </a:lnTo>
                <a:lnTo>
                  <a:pt x="110490" y="507"/>
                </a:lnTo>
                <a:lnTo>
                  <a:pt x="69596" y="11937"/>
                </a:lnTo>
                <a:lnTo>
                  <a:pt x="59309" y="18033"/>
                </a:lnTo>
                <a:lnTo>
                  <a:pt x="54229" y="21081"/>
                </a:lnTo>
                <a:lnTo>
                  <a:pt x="49530" y="24510"/>
                </a:lnTo>
                <a:lnTo>
                  <a:pt x="44704" y="28193"/>
                </a:lnTo>
                <a:lnTo>
                  <a:pt x="40386" y="32130"/>
                </a:lnTo>
                <a:lnTo>
                  <a:pt x="35814" y="36194"/>
                </a:lnTo>
                <a:lnTo>
                  <a:pt x="11811" y="69976"/>
                </a:lnTo>
                <a:lnTo>
                  <a:pt x="381" y="110870"/>
                </a:lnTo>
                <a:lnTo>
                  <a:pt x="0" y="116966"/>
                </a:lnTo>
                <a:lnTo>
                  <a:pt x="0" y="129920"/>
                </a:lnTo>
                <a:lnTo>
                  <a:pt x="9525" y="171449"/>
                </a:lnTo>
                <a:lnTo>
                  <a:pt x="31877" y="206501"/>
                </a:lnTo>
                <a:lnTo>
                  <a:pt x="40386" y="214756"/>
                </a:lnTo>
                <a:lnTo>
                  <a:pt x="44704" y="218693"/>
                </a:lnTo>
                <a:lnTo>
                  <a:pt x="80899" y="239394"/>
                </a:lnTo>
                <a:lnTo>
                  <a:pt x="116840" y="246887"/>
                </a:lnTo>
                <a:lnTo>
                  <a:pt x="129540" y="246887"/>
                </a:lnTo>
                <a:lnTo>
                  <a:pt x="171196" y="237235"/>
                </a:lnTo>
                <a:lnTo>
                  <a:pt x="172409" y="236727"/>
                </a:lnTo>
                <a:lnTo>
                  <a:pt x="123190" y="236727"/>
                </a:lnTo>
                <a:lnTo>
                  <a:pt x="111760" y="236219"/>
                </a:lnTo>
                <a:lnTo>
                  <a:pt x="105918" y="235457"/>
                </a:lnTo>
                <a:lnTo>
                  <a:pt x="100330" y="234314"/>
                </a:lnTo>
                <a:lnTo>
                  <a:pt x="94869" y="233298"/>
                </a:lnTo>
                <a:lnTo>
                  <a:pt x="59944" y="217296"/>
                </a:lnTo>
                <a:lnTo>
                  <a:pt x="51308" y="210692"/>
                </a:lnTo>
                <a:lnTo>
                  <a:pt x="47117" y="207263"/>
                </a:lnTo>
                <a:lnTo>
                  <a:pt x="21082" y="172592"/>
                </a:lnTo>
                <a:lnTo>
                  <a:pt x="10541" y="135000"/>
                </a:lnTo>
                <a:lnTo>
                  <a:pt x="10033" y="123570"/>
                </a:lnTo>
                <a:lnTo>
                  <a:pt x="10541" y="111886"/>
                </a:lnTo>
                <a:lnTo>
                  <a:pt x="21082" y="74294"/>
                </a:lnTo>
                <a:lnTo>
                  <a:pt x="47117" y="39623"/>
                </a:lnTo>
                <a:lnTo>
                  <a:pt x="51308" y="36194"/>
                </a:lnTo>
                <a:lnTo>
                  <a:pt x="55499" y="32638"/>
                </a:lnTo>
                <a:lnTo>
                  <a:pt x="89662" y="15239"/>
                </a:lnTo>
                <a:lnTo>
                  <a:pt x="123190" y="10159"/>
                </a:lnTo>
                <a:lnTo>
                  <a:pt x="172409" y="10159"/>
                </a:lnTo>
                <a:lnTo>
                  <a:pt x="171196" y="9651"/>
                </a:lnTo>
                <a:lnTo>
                  <a:pt x="135763" y="507"/>
                </a:lnTo>
                <a:lnTo>
                  <a:pt x="129540" y="0"/>
                </a:lnTo>
                <a:close/>
              </a:path>
              <a:path w="247015" h="247014">
                <a:moveTo>
                  <a:pt x="172409" y="10159"/>
                </a:moveTo>
                <a:lnTo>
                  <a:pt x="123190" y="10159"/>
                </a:lnTo>
                <a:lnTo>
                  <a:pt x="134620" y="10667"/>
                </a:lnTo>
                <a:lnTo>
                  <a:pt x="140335" y="11429"/>
                </a:lnTo>
                <a:lnTo>
                  <a:pt x="177038" y="24002"/>
                </a:lnTo>
                <a:lnTo>
                  <a:pt x="195199" y="36194"/>
                </a:lnTo>
                <a:lnTo>
                  <a:pt x="199390" y="39623"/>
                </a:lnTo>
                <a:lnTo>
                  <a:pt x="207010" y="47243"/>
                </a:lnTo>
                <a:lnTo>
                  <a:pt x="210439" y="51561"/>
                </a:lnTo>
                <a:lnTo>
                  <a:pt x="213868" y="55752"/>
                </a:lnTo>
                <a:lnTo>
                  <a:pt x="231267" y="89915"/>
                </a:lnTo>
                <a:lnTo>
                  <a:pt x="236177" y="116966"/>
                </a:lnTo>
                <a:lnTo>
                  <a:pt x="236177" y="129920"/>
                </a:lnTo>
                <a:lnTo>
                  <a:pt x="227457" y="167512"/>
                </a:lnTo>
                <a:lnTo>
                  <a:pt x="199390" y="207263"/>
                </a:lnTo>
                <a:lnTo>
                  <a:pt x="195199" y="210692"/>
                </a:lnTo>
                <a:lnTo>
                  <a:pt x="191008" y="214248"/>
                </a:lnTo>
                <a:lnTo>
                  <a:pt x="156845" y="231647"/>
                </a:lnTo>
                <a:lnTo>
                  <a:pt x="145923" y="234314"/>
                </a:lnTo>
                <a:lnTo>
                  <a:pt x="140335" y="235457"/>
                </a:lnTo>
                <a:lnTo>
                  <a:pt x="134620" y="236219"/>
                </a:lnTo>
                <a:lnTo>
                  <a:pt x="123190" y="236727"/>
                </a:lnTo>
                <a:lnTo>
                  <a:pt x="172409" y="236727"/>
                </a:lnTo>
                <a:lnTo>
                  <a:pt x="206248" y="214756"/>
                </a:lnTo>
                <a:lnTo>
                  <a:pt x="221996" y="197230"/>
                </a:lnTo>
                <a:lnTo>
                  <a:pt x="225679" y="192531"/>
                </a:lnTo>
                <a:lnTo>
                  <a:pt x="228727" y="187451"/>
                </a:lnTo>
                <a:lnTo>
                  <a:pt x="231902" y="182244"/>
                </a:lnTo>
                <a:lnTo>
                  <a:pt x="234569" y="176910"/>
                </a:lnTo>
                <a:lnTo>
                  <a:pt x="246634" y="129920"/>
                </a:lnTo>
                <a:lnTo>
                  <a:pt x="246634" y="116966"/>
                </a:lnTo>
                <a:lnTo>
                  <a:pt x="236982" y="75437"/>
                </a:lnTo>
                <a:lnTo>
                  <a:pt x="228727" y="59562"/>
                </a:lnTo>
                <a:lnTo>
                  <a:pt x="225679" y="54482"/>
                </a:lnTo>
                <a:lnTo>
                  <a:pt x="221996" y="49656"/>
                </a:lnTo>
                <a:lnTo>
                  <a:pt x="218440" y="44830"/>
                </a:lnTo>
                <a:lnTo>
                  <a:pt x="214630" y="40385"/>
                </a:lnTo>
                <a:lnTo>
                  <a:pt x="181864" y="14731"/>
                </a:lnTo>
                <a:lnTo>
                  <a:pt x="176657" y="11937"/>
                </a:lnTo>
                <a:lnTo>
                  <a:pt x="172409" y="10159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02167" y="5280659"/>
            <a:ext cx="113030" cy="81280"/>
          </a:xfrm>
          <a:custGeom>
            <a:avLst/>
            <a:gdLst/>
            <a:ahLst/>
            <a:cxnLst/>
            <a:rect l="l" t="t" r="r" b="b"/>
            <a:pathLst>
              <a:path w="113029" h="81279">
                <a:moveTo>
                  <a:pt x="4952" y="45465"/>
                </a:moveTo>
                <a:lnTo>
                  <a:pt x="4063" y="45592"/>
                </a:lnTo>
                <a:lnTo>
                  <a:pt x="3175" y="45846"/>
                </a:lnTo>
                <a:lnTo>
                  <a:pt x="2285" y="46354"/>
                </a:lnTo>
                <a:lnTo>
                  <a:pt x="1269" y="46862"/>
                </a:lnTo>
                <a:lnTo>
                  <a:pt x="253" y="48640"/>
                </a:lnTo>
                <a:lnTo>
                  <a:pt x="0" y="49529"/>
                </a:lnTo>
                <a:lnTo>
                  <a:pt x="0" y="51561"/>
                </a:lnTo>
                <a:lnTo>
                  <a:pt x="27050" y="79374"/>
                </a:lnTo>
                <a:lnTo>
                  <a:pt x="29717" y="80771"/>
                </a:lnTo>
                <a:lnTo>
                  <a:pt x="30606" y="80771"/>
                </a:lnTo>
                <a:lnTo>
                  <a:pt x="32511" y="80644"/>
                </a:lnTo>
                <a:lnTo>
                  <a:pt x="33400" y="80009"/>
                </a:lnTo>
                <a:lnTo>
                  <a:pt x="34035" y="79501"/>
                </a:lnTo>
                <a:lnTo>
                  <a:pt x="45642" y="68833"/>
                </a:lnTo>
                <a:lnTo>
                  <a:pt x="30860" y="68833"/>
                </a:lnTo>
                <a:lnTo>
                  <a:pt x="8762" y="46862"/>
                </a:lnTo>
                <a:lnTo>
                  <a:pt x="8000" y="46354"/>
                </a:lnTo>
                <a:lnTo>
                  <a:pt x="6984" y="45846"/>
                </a:lnTo>
                <a:lnTo>
                  <a:pt x="5968" y="45592"/>
                </a:lnTo>
                <a:lnTo>
                  <a:pt x="4952" y="45465"/>
                </a:lnTo>
                <a:close/>
              </a:path>
              <a:path w="113029" h="81279">
                <a:moveTo>
                  <a:pt x="108711" y="0"/>
                </a:moveTo>
                <a:lnTo>
                  <a:pt x="106806" y="0"/>
                </a:lnTo>
                <a:lnTo>
                  <a:pt x="105790" y="126"/>
                </a:lnTo>
                <a:lnTo>
                  <a:pt x="104901" y="761"/>
                </a:lnTo>
                <a:lnTo>
                  <a:pt x="104139" y="1269"/>
                </a:lnTo>
                <a:lnTo>
                  <a:pt x="30860" y="68833"/>
                </a:lnTo>
                <a:lnTo>
                  <a:pt x="45642" y="68833"/>
                </a:lnTo>
                <a:lnTo>
                  <a:pt x="110998" y="8762"/>
                </a:lnTo>
                <a:lnTo>
                  <a:pt x="112649" y="4317"/>
                </a:lnTo>
                <a:lnTo>
                  <a:pt x="111378" y="1396"/>
                </a:lnTo>
                <a:lnTo>
                  <a:pt x="109600" y="380"/>
                </a:lnTo>
                <a:lnTo>
                  <a:pt x="10871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35110" y="5198364"/>
            <a:ext cx="247015" cy="245745"/>
          </a:xfrm>
          <a:custGeom>
            <a:avLst/>
            <a:gdLst/>
            <a:ahLst/>
            <a:cxnLst/>
            <a:rect l="l" t="t" r="r" b="b"/>
            <a:pathLst>
              <a:path w="247015" h="245745">
                <a:moveTo>
                  <a:pt x="129540" y="0"/>
                </a:moveTo>
                <a:lnTo>
                  <a:pt x="116840" y="0"/>
                </a:lnTo>
                <a:lnTo>
                  <a:pt x="110490" y="508"/>
                </a:lnTo>
                <a:lnTo>
                  <a:pt x="69596" y="11937"/>
                </a:lnTo>
                <a:lnTo>
                  <a:pt x="59309" y="17906"/>
                </a:lnTo>
                <a:lnTo>
                  <a:pt x="54229" y="20955"/>
                </a:lnTo>
                <a:lnTo>
                  <a:pt x="44704" y="27940"/>
                </a:lnTo>
                <a:lnTo>
                  <a:pt x="40386" y="32004"/>
                </a:lnTo>
                <a:lnTo>
                  <a:pt x="35814" y="35941"/>
                </a:lnTo>
                <a:lnTo>
                  <a:pt x="11811" y="69469"/>
                </a:lnTo>
                <a:lnTo>
                  <a:pt x="381" y="110109"/>
                </a:lnTo>
                <a:lnTo>
                  <a:pt x="0" y="116332"/>
                </a:lnTo>
                <a:lnTo>
                  <a:pt x="0" y="129032"/>
                </a:lnTo>
                <a:lnTo>
                  <a:pt x="9525" y="170434"/>
                </a:lnTo>
                <a:lnTo>
                  <a:pt x="31877" y="205232"/>
                </a:lnTo>
                <a:lnTo>
                  <a:pt x="40386" y="213360"/>
                </a:lnTo>
                <a:lnTo>
                  <a:pt x="44704" y="217424"/>
                </a:lnTo>
                <a:lnTo>
                  <a:pt x="80899" y="237998"/>
                </a:lnTo>
                <a:lnTo>
                  <a:pt x="116840" y="245364"/>
                </a:lnTo>
                <a:lnTo>
                  <a:pt x="129540" y="245364"/>
                </a:lnTo>
                <a:lnTo>
                  <a:pt x="171196" y="235839"/>
                </a:lnTo>
                <a:lnTo>
                  <a:pt x="172633" y="235204"/>
                </a:lnTo>
                <a:lnTo>
                  <a:pt x="123190" y="235204"/>
                </a:lnTo>
                <a:lnTo>
                  <a:pt x="117475" y="235077"/>
                </a:lnTo>
                <a:lnTo>
                  <a:pt x="79248" y="226441"/>
                </a:lnTo>
                <a:lnTo>
                  <a:pt x="39497" y="198374"/>
                </a:lnTo>
                <a:lnTo>
                  <a:pt x="16891" y="161417"/>
                </a:lnTo>
                <a:lnTo>
                  <a:pt x="10033" y="122809"/>
                </a:lnTo>
                <a:lnTo>
                  <a:pt x="10541" y="111252"/>
                </a:lnTo>
                <a:lnTo>
                  <a:pt x="21082" y="73787"/>
                </a:lnTo>
                <a:lnTo>
                  <a:pt x="47117" y="39370"/>
                </a:lnTo>
                <a:lnTo>
                  <a:pt x="84328" y="17144"/>
                </a:lnTo>
                <a:lnTo>
                  <a:pt x="123190" y="10160"/>
                </a:lnTo>
                <a:lnTo>
                  <a:pt x="172633" y="10160"/>
                </a:lnTo>
                <a:lnTo>
                  <a:pt x="171196" y="9525"/>
                </a:lnTo>
                <a:lnTo>
                  <a:pt x="135763" y="508"/>
                </a:lnTo>
                <a:lnTo>
                  <a:pt x="129540" y="0"/>
                </a:lnTo>
                <a:close/>
              </a:path>
              <a:path w="247015" h="245745">
                <a:moveTo>
                  <a:pt x="172633" y="10160"/>
                </a:moveTo>
                <a:lnTo>
                  <a:pt x="123190" y="10160"/>
                </a:lnTo>
                <a:lnTo>
                  <a:pt x="129032" y="10287"/>
                </a:lnTo>
                <a:lnTo>
                  <a:pt x="134620" y="10668"/>
                </a:lnTo>
                <a:lnTo>
                  <a:pt x="172339" y="21336"/>
                </a:lnTo>
                <a:lnTo>
                  <a:pt x="207010" y="46990"/>
                </a:lnTo>
                <a:lnTo>
                  <a:pt x="210439" y="51308"/>
                </a:lnTo>
                <a:lnTo>
                  <a:pt x="213868" y="55372"/>
                </a:lnTo>
                <a:lnTo>
                  <a:pt x="231267" y="89408"/>
                </a:lnTo>
                <a:lnTo>
                  <a:pt x="236185" y="116332"/>
                </a:lnTo>
                <a:lnTo>
                  <a:pt x="236185" y="129032"/>
                </a:lnTo>
                <a:lnTo>
                  <a:pt x="227457" y="166497"/>
                </a:lnTo>
                <a:lnTo>
                  <a:pt x="199390" y="205994"/>
                </a:lnTo>
                <a:lnTo>
                  <a:pt x="167132" y="226441"/>
                </a:lnTo>
                <a:lnTo>
                  <a:pt x="129032" y="235077"/>
                </a:lnTo>
                <a:lnTo>
                  <a:pt x="123190" y="235204"/>
                </a:lnTo>
                <a:lnTo>
                  <a:pt x="172633" y="235204"/>
                </a:lnTo>
                <a:lnTo>
                  <a:pt x="206248" y="213360"/>
                </a:lnTo>
                <a:lnTo>
                  <a:pt x="221996" y="196088"/>
                </a:lnTo>
                <a:lnTo>
                  <a:pt x="225679" y="191389"/>
                </a:lnTo>
                <a:lnTo>
                  <a:pt x="228727" y="186309"/>
                </a:lnTo>
                <a:lnTo>
                  <a:pt x="231902" y="181102"/>
                </a:lnTo>
                <a:lnTo>
                  <a:pt x="234569" y="175895"/>
                </a:lnTo>
                <a:lnTo>
                  <a:pt x="246634" y="129032"/>
                </a:lnTo>
                <a:lnTo>
                  <a:pt x="246634" y="116332"/>
                </a:lnTo>
                <a:lnTo>
                  <a:pt x="236982" y="74930"/>
                </a:lnTo>
                <a:lnTo>
                  <a:pt x="228727" y="59182"/>
                </a:lnTo>
                <a:lnTo>
                  <a:pt x="225679" y="54102"/>
                </a:lnTo>
                <a:lnTo>
                  <a:pt x="197104" y="24384"/>
                </a:lnTo>
                <a:lnTo>
                  <a:pt x="176657" y="11937"/>
                </a:lnTo>
                <a:lnTo>
                  <a:pt x="172633" y="1016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529443" y="4844796"/>
            <a:ext cx="113030" cy="82550"/>
          </a:xfrm>
          <a:custGeom>
            <a:avLst/>
            <a:gdLst/>
            <a:ahLst/>
            <a:cxnLst/>
            <a:rect l="l" t="t" r="r" b="b"/>
            <a:pathLst>
              <a:path w="113029" h="82550">
                <a:moveTo>
                  <a:pt x="5968" y="46481"/>
                </a:moveTo>
                <a:lnTo>
                  <a:pt x="4063" y="46481"/>
                </a:lnTo>
                <a:lnTo>
                  <a:pt x="3175" y="46735"/>
                </a:lnTo>
                <a:lnTo>
                  <a:pt x="2285" y="47243"/>
                </a:lnTo>
                <a:lnTo>
                  <a:pt x="1270" y="47751"/>
                </a:lnTo>
                <a:lnTo>
                  <a:pt x="761" y="48640"/>
                </a:lnTo>
                <a:lnTo>
                  <a:pt x="253" y="49656"/>
                </a:lnTo>
                <a:lnTo>
                  <a:pt x="0" y="50545"/>
                </a:lnTo>
                <a:lnTo>
                  <a:pt x="0" y="52450"/>
                </a:lnTo>
                <a:lnTo>
                  <a:pt x="27050" y="80898"/>
                </a:lnTo>
                <a:lnTo>
                  <a:pt x="29717" y="82295"/>
                </a:lnTo>
                <a:lnTo>
                  <a:pt x="31496" y="82295"/>
                </a:lnTo>
                <a:lnTo>
                  <a:pt x="32511" y="82168"/>
                </a:lnTo>
                <a:lnTo>
                  <a:pt x="33400" y="81533"/>
                </a:lnTo>
                <a:lnTo>
                  <a:pt x="34035" y="81025"/>
                </a:lnTo>
                <a:lnTo>
                  <a:pt x="45688" y="70103"/>
                </a:lnTo>
                <a:lnTo>
                  <a:pt x="30860" y="70103"/>
                </a:lnTo>
                <a:lnTo>
                  <a:pt x="8762" y="47751"/>
                </a:lnTo>
                <a:lnTo>
                  <a:pt x="8000" y="47243"/>
                </a:lnTo>
                <a:lnTo>
                  <a:pt x="6984" y="46735"/>
                </a:lnTo>
                <a:lnTo>
                  <a:pt x="5968" y="46481"/>
                </a:lnTo>
                <a:close/>
              </a:path>
              <a:path w="113029" h="82550">
                <a:moveTo>
                  <a:pt x="108711" y="0"/>
                </a:moveTo>
                <a:lnTo>
                  <a:pt x="106806" y="0"/>
                </a:lnTo>
                <a:lnTo>
                  <a:pt x="105790" y="126"/>
                </a:lnTo>
                <a:lnTo>
                  <a:pt x="104901" y="761"/>
                </a:lnTo>
                <a:lnTo>
                  <a:pt x="104139" y="1269"/>
                </a:lnTo>
                <a:lnTo>
                  <a:pt x="30860" y="70103"/>
                </a:lnTo>
                <a:lnTo>
                  <a:pt x="45688" y="70103"/>
                </a:lnTo>
                <a:lnTo>
                  <a:pt x="110998" y="8889"/>
                </a:lnTo>
                <a:lnTo>
                  <a:pt x="112649" y="4317"/>
                </a:lnTo>
                <a:lnTo>
                  <a:pt x="111378" y="1396"/>
                </a:lnTo>
                <a:lnTo>
                  <a:pt x="109600" y="380"/>
                </a:lnTo>
                <a:lnTo>
                  <a:pt x="10871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463910" y="4762500"/>
            <a:ext cx="245110" cy="247015"/>
          </a:xfrm>
          <a:custGeom>
            <a:avLst/>
            <a:gdLst/>
            <a:ahLst/>
            <a:cxnLst/>
            <a:rect l="l" t="t" r="r" b="b"/>
            <a:pathLst>
              <a:path w="245109" h="247014">
                <a:moveTo>
                  <a:pt x="128778" y="0"/>
                </a:moveTo>
                <a:lnTo>
                  <a:pt x="116205" y="0"/>
                </a:lnTo>
                <a:lnTo>
                  <a:pt x="109855" y="507"/>
                </a:lnTo>
                <a:lnTo>
                  <a:pt x="69215" y="11937"/>
                </a:lnTo>
                <a:lnTo>
                  <a:pt x="58928" y="18033"/>
                </a:lnTo>
                <a:lnTo>
                  <a:pt x="53848" y="21081"/>
                </a:lnTo>
                <a:lnTo>
                  <a:pt x="49149" y="24511"/>
                </a:lnTo>
                <a:lnTo>
                  <a:pt x="44450" y="28193"/>
                </a:lnTo>
                <a:lnTo>
                  <a:pt x="40132" y="32131"/>
                </a:lnTo>
                <a:lnTo>
                  <a:pt x="35560" y="36194"/>
                </a:lnTo>
                <a:lnTo>
                  <a:pt x="11811" y="69976"/>
                </a:lnTo>
                <a:lnTo>
                  <a:pt x="381" y="110870"/>
                </a:lnTo>
                <a:lnTo>
                  <a:pt x="0" y="116967"/>
                </a:lnTo>
                <a:lnTo>
                  <a:pt x="0" y="129920"/>
                </a:lnTo>
                <a:lnTo>
                  <a:pt x="9398" y="171450"/>
                </a:lnTo>
                <a:lnTo>
                  <a:pt x="31623" y="206501"/>
                </a:lnTo>
                <a:lnTo>
                  <a:pt x="40132" y="214756"/>
                </a:lnTo>
                <a:lnTo>
                  <a:pt x="44450" y="218694"/>
                </a:lnTo>
                <a:lnTo>
                  <a:pt x="80391" y="239394"/>
                </a:lnTo>
                <a:lnTo>
                  <a:pt x="116205" y="246887"/>
                </a:lnTo>
                <a:lnTo>
                  <a:pt x="128778" y="246887"/>
                </a:lnTo>
                <a:lnTo>
                  <a:pt x="170180" y="237236"/>
                </a:lnTo>
                <a:lnTo>
                  <a:pt x="171365" y="236727"/>
                </a:lnTo>
                <a:lnTo>
                  <a:pt x="122428" y="236727"/>
                </a:lnTo>
                <a:lnTo>
                  <a:pt x="111125" y="236219"/>
                </a:lnTo>
                <a:lnTo>
                  <a:pt x="105283" y="235457"/>
                </a:lnTo>
                <a:lnTo>
                  <a:pt x="99695" y="234314"/>
                </a:lnTo>
                <a:lnTo>
                  <a:pt x="94361" y="233299"/>
                </a:lnTo>
                <a:lnTo>
                  <a:pt x="59690" y="217297"/>
                </a:lnTo>
                <a:lnTo>
                  <a:pt x="55118" y="214249"/>
                </a:lnTo>
                <a:lnTo>
                  <a:pt x="26289" y="181991"/>
                </a:lnTo>
                <a:lnTo>
                  <a:pt x="23495" y="177292"/>
                </a:lnTo>
                <a:lnTo>
                  <a:pt x="11303" y="140588"/>
                </a:lnTo>
                <a:lnTo>
                  <a:pt x="10202" y="129920"/>
                </a:lnTo>
                <a:lnTo>
                  <a:pt x="10202" y="116967"/>
                </a:lnTo>
                <a:lnTo>
                  <a:pt x="16891" y="84708"/>
                </a:lnTo>
                <a:lnTo>
                  <a:pt x="18796" y="79375"/>
                </a:lnTo>
                <a:lnTo>
                  <a:pt x="46863" y="39624"/>
                </a:lnTo>
                <a:lnTo>
                  <a:pt x="89027" y="15239"/>
                </a:lnTo>
                <a:lnTo>
                  <a:pt x="122428" y="10160"/>
                </a:lnTo>
                <a:lnTo>
                  <a:pt x="171365" y="10160"/>
                </a:lnTo>
                <a:lnTo>
                  <a:pt x="170180" y="9651"/>
                </a:lnTo>
                <a:lnTo>
                  <a:pt x="134874" y="507"/>
                </a:lnTo>
                <a:lnTo>
                  <a:pt x="128778" y="0"/>
                </a:lnTo>
                <a:close/>
              </a:path>
              <a:path w="245109" h="247014">
                <a:moveTo>
                  <a:pt x="171365" y="10160"/>
                </a:moveTo>
                <a:lnTo>
                  <a:pt x="122428" y="10160"/>
                </a:lnTo>
                <a:lnTo>
                  <a:pt x="133858" y="10668"/>
                </a:lnTo>
                <a:lnTo>
                  <a:pt x="139446" y="11430"/>
                </a:lnTo>
                <a:lnTo>
                  <a:pt x="175895" y="24002"/>
                </a:lnTo>
                <a:lnTo>
                  <a:pt x="193929" y="36194"/>
                </a:lnTo>
                <a:lnTo>
                  <a:pt x="198120" y="39624"/>
                </a:lnTo>
                <a:lnTo>
                  <a:pt x="205740" y="47243"/>
                </a:lnTo>
                <a:lnTo>
                  <a:pt x="209169" y="51562"/>
                </a:lnTo>
                <a:lnTo>
                  <a:pt x="212598" y="55752"/>
                </a:lnTo>
                <a:lnTo>
                  <a:pt x="229870" y="89916"/>
                </a:lnTo>
                <a:lnTo>
                  <a:pt x="234780" y="116967"/>
                </a:lnTo>
                <a:lnTo>
                  <a:pt x="234780" y="129920"/>
                </a:lnTo>
                <a:lnTo>
                  <a:pt x="226060" y="167512"/>
                </a:lnTo>
                <a:lnTo>
                  <a:pt x="198120" y="207263"/>
                </a:lnTo>
                <a:lnTo>
                  <a:pt x="193929" y="210693"/>
                </a:lnTo>
                <a:lnTo>
                  <a:pt x="189865" y="214249"/>
                </a:lnTo>
                <a:lnTo>
                  <a:pt x="155829" y="231648"/>
                </a:lnTo>
                <a:lnTo>
                  <a:pt x="145034" y="234314"/>
                </a:lnTo>
                <a:lnTo>
                  <a:pt x="139446" y="235457"/>
                </a:lnTo>
                <a:lnTo>
                  <a:pt x="133858" y="236219"/>
                </a:lnTo>
                <a:lnTo>
                  <a:pt x="122428" y="236727"/>
                </a:lnTo>
                <a:lnTo>
                  <a:pt x="171365" y="236727"/>
                </a:lnTo>
                <a:lnTo>
                  <a:pt x="204978" y="214756"/>
                </a:lnTo>
                <a:lnTo>
                  <a:pt x="230378" y="182244"/>
                </a:lnTo>
                <a:lnTo>
                  <a:pt x="243840" y="142239"/>
                </a:lnTo>
                <a:lnTo>
                  <a:pt x="245110" y="129920"/>
                </a:lnTo>
                <a:lnTo>
                  <a:pt x="245110" y="116967"/>
                </a:lnTo>
                <a:lnTo>
                  <a:pt x="235458" y="75437"/>
                </a:lnTo>
                <a:lnTo>
                  <a:pt x="213233" y="40386"/>
                </a:lnTo>
                <a:lnTo>
                  <a:pt x="180721" y="14731"/>
                </a:lnTo>
                <a:lnTo>
                  <a:pt x="175514" y="11937"/>
                </a:lnTo>
                <a:lnTo>
                  <a:pt x="171365" y="1016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529443" y="5274564"/>
            <a:ext cx="113030" cy="81280"/>
          </a:xfrm>
          <a:custGeom>
            <a:avLst/>
            <a:gdLst/>
            <a:ahLst/>
            <a:cxnLst/>
            <a:rect l="l" t="t" r="r" b="b"/>
            <a:pathLst>
              <a:path w="113029" h="81279">
                <a:moveTo>
                  <a:pt x="5968" y="45593"/>
                </a:moveTo>
                <a:lnTo>
                  <a:pt x="4063" y="45593"/>
                </a:lnTo>
                <a:lnTo>
                  <a:pt x="3175" y="45847"/>
                </a:lnTo>
                <a:lnTo>
                  <a:pt x="2285" y="46355"/>
                </a:lnTo>
                <a:lnTo>
                  <a:pt x="1270" y="46863"/>
                </a:lnTo>
                <a:lnTo>
                  <a:pt x="253" y="48641"/>
                </a:lnTo>
                <a:lnTo>
                  <a:pt x="0" y="49530"/>
                </a:lnTo>
                <a:lnTo>
                  <a:pt x="0" y="51562"/>
                </a:lnTo>
                <a:lnTo>
                  <a:pt x="27050" y="79375"/>
                </a:lnTo>
                <a:lnTo>
                  <a:pt x="29717" y="80772"/>
                </a:lnTo>
                <a:lnTo>
                  <a:pt x="31496" y="80772"/>
                </a:lnTo>
                <a:lnTo>
                  <a:pt x="32511" y="80645"/>
                </a:lnTo>
                <a:lnTo>
                  <a:pt x="33400" y="80010"/>
                </a:lnTo>
                <a:lnTo>
                  <a:pt x="34035" y="79502"/>
                </a:lnTo>
                <a:lnTo>
                  <a:pt x="45642" y="68834"/>
                </a:lnTo>
                <a:lnTo>
                  <a:pt x="30860" y="68834"/>
                </a:lnTo>
                <a:lnTo>
                  <a:pt x="8762" y="46863"/>
                </a:lnTo>
                <a:lnTo>
                  <a:pt x="8000" y="46355"/>
                </a:lnTo>
                <a:lnTo>
                  <a:pt x="6984" y="45847"/>
                </a:lnTo>
                <a:lnTo>
                  <a:pt x="5968" y="45593"/>
                </a:lnTo>
                <a:close/>
              </a:path>
              <a:path w="113029" h="81279">
                <a:moveTo>
                  <a:pt x="108711" y="0"/>
                </a:moveTo>
                <a:lnTo>
                  <a:pt x="106806" y="0"/>
                </a:lnTo>
                <a:lnTo>
                  <a:pt x="105790" y="127"/>
                </a:lnTo>
                <a:lnTo>
                  <a:pt x="104901" y="762"/>
                </a:lnTo>
                <a:lnTo>
                  <a:pt x="104139" y="1270"/>
                </a:lnTo>
                <a:lnTo>
                  <a:pt x="30860" y="68834"/>
                </a:lnTo>
                <a:lnTo>
                  <a:pt x="45642" y="68834"/>
                </a:lnTo>
                <a:lnTo>
                  <a:pt x="110998" y="8763"/>
                </a:lnTo>
                <a:lnTo>
                  <a:pt x="112649" y="4318"/>
                </a:lnTo>
                <a:lnTo>
                  <a:pt x="111378" y="1397"/>
                </a:lnTo>
                <a:lnTo>
                  <a:pt x="109600" y="381"/>
                </a:lnTo>
                <a:lnTo>
                  <a:pt x="10871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463910" y="5192267"/>
            <a:ext cx="245110" cy="245745"/>
          </a:xfrm>
          <a:custGeom>
            <a:avLst/>
            <a:gdLst/>
            <a:ahLst/>
            <a:cxnLst/>
            <a:rect l="l" t="t" r="r" b="b"/>
            <a:pathLst>
              <a:path w="245109" h="245745">
                <a:moveTo>
                  <a:pt x="128778" y="0"/>
                </a:moveTo>
                <a:lnTo>
                  <a:pt x="116205" y="0"/>
                </a:lnTo>
                <a:lnTo>
                  <a:pt x="109855" y="507"/>
                </a:lnTo>
                <a:lnTo>
                  <a:pt x="69215" y="11937"/>
                </a:lnTo>
                <a:lnTo>
                  <a:pt x="58928" y="17906"/>
                </a:lnTo>
                <a:lnTo>
                  <a:pt x="53848" y="20954"/>
                </a:lnTo>
                <a:lnTo>
                  <a:pt x="49149" y="24383"/>
                </a:lnTo>
                <a:lnTo>
                  <a:pt x="44450" y="27939"/>
                </a:lnTo>
                <a:lnTo>
                  <a:pt x="40132" y="32003"/>
                </a:lnTo>
                <a:lnTo>
                  <a:pt x="35560" y="35940"/>
                </a:lnTo>
                <a:lnTo>
                  <a:pt x="11811" y="69468"/>
                </a:lnTo>
                <a:lnTo>
                  <a:pt x="381" y="110108"/>
                </a:lnTo>
                <a:lnTo>
                  <a:pt x="0" y="116331"/>
                </a:lnTo>
                <a:lnTo>
                  <a:pt x="0" y="129031"/>
                </a:lnTo>
                <a:lnTo>
                  <a:pt x="9398" y="170433"/>
                </a:lnTo>
                <a:lnTo>
                  <a:pt x="31623" y="205231"/>
                </a:lnTo>
                <a:lnTo>
                  <a:pt x="40132" y="213359"/>
                </a:lnTo>
                <a:lnTo>
                  <a:pt x="44450" y="217423"/>
                </a:lnTo>
                <a:lnTo>
                  <a:pt x="80391" y="237997"/>
                </a:lnTo>
                <a:lnTo>
                  <a:pt x="116205" y="245363"/>
                </a:lnTo>
                <a:lnTo>
                  <a:pt x="128778" y="245363"/>
                </a:lnTo>
                <a:lnTo>
                  <a:pt x="170180" y="235838"/>
                </a:lnTo>
                <a:lnTo>
                  <a:pt x="171583" y="235203"/>
                </a:lnTo>
                <a:lnTo>
                  <a:pt x="122428" y="235203"/>
                </a:lnTo>
                <a:lnTo>
                  <a:pt x="116713" y="235076"/>
                </a:lnTo>
                <a:lnTo>
                  <a:pt x="78740" y="226440"/>
                </a:lnTo>
                <a:lnTo>
                  <a:pt x="59690" y="215899"/>
                </a:lnTo>
                <a:lnTo>
                  <a:pt x="55118" y="212851"/>
                </a:lnTo>
                <a:lnTo>
                  <a:pt x="26289" y="180847"/>
                </a:lnTo>
                <a:lnTo>
                  <a:pt x="23495" y="176275"/>
                </a:lnTo>
                <a:lnTo>
                  <a:pt x="11303" y="139699"/>
                </a:lnTo>
                <a:lnTo>
                  <a:pt x="10194" y="129031"/>
                </a:lnTo>
                <a:lnTo>
                  <a:pt x="10194" y="116331"/>
                </a:lnTo>
                <a:lnTo>
                  <a:pt x="18796" y="78866"/>
                </a:lnTo>
                <a:lnTo>
                  <a:pt x="46863" y="39369"/>
                </a:lnTo>
                <a:lnTo>
                  <a:pt x="89027" y="15112"/>
                </a:lnTo>
                <a:lnTo>
                  <a:pt x="122428" y="10159"/>
                </a:lnTo>
                <a:lnTo>
                  <a:pt x="171583" y="10159"/>
                </a:lnTo>
                <a:lnTo>
                  <a:pt x="170180" y="9524"/>
                </a:lnTo>
                <a:lnTo>
                  <a:pt x="134874" y="507"/>
                </a:lnTo>
                <a:lnTo>
                  <a:pt x="128778" y="0"/>
                </a:lnTo>
                <a:close/>
              </a:path>
              <a:path w="245109" h="245745">
                <a:moveTo>
                  <a:pt x="171583" y="10159"/>
                </a:moveTo>
                <a:lnTo>
                  <a:pt x="122428" y="10159"/>
                </a:lnTo>
                <a:lnTo>
                  <a:pt x="128270" y="10286"/>
                </a:lnTo>
                <a:lnTo>
                  <a:pt x="133858" y="10667"/>
                </a:lnTo>
                <a:lnTo>
                  <a:pt x="171196" y="21335"/>
                </a:lnTo>
                <a:lnTo>
                  <a:pt x="193929" y="35940"/>
                </a:lnTo>
                <a:lnTo>
                  <a:pt x="198120" y="39369"/>
                </a:lnTo>
                <a:lnTo>
                  <a:pt x="205740" y="46989"/>
                </a:lnTo>
                <a:lnTo>
                  <a:pt x="209169" y="51307"/>
                </a:lnTo>
                <a:lnTo>
                  <a:pt x="212598" y="55371"/>
                </a:lnTo>
                <a:lnTo>
                  <a:pt x="229870" y="89407"/>
                </a:lnTo>
                <a:lnTo>
                  <a:pt x="234788" y="116331"/>
                </a:lnTo>
                <a:lnTo>
                  <a:pt x="234788" y="129031"/>
                </a:lnTo>
                <a:lnTo>
                  <a:pt x="226060" y="166496"/>
                </a:lnTo>
                <a:lnTo>
                  <a:pt x="198120" y="205993"/>
                </a:lnTo>
                <a:lnTo>
                  <a:pt x="193929" y="209422"/>
                </a:lnTo>
                <a:lnTo>
                  <a:pt x="189865" y="212851"/>
                </a:lnTo>
                <a:lnTo>
                  <a:pt x="155829" y="230250"/>
                </a:lnTo>
                <a:lnTo>
                  <a:pt x="122428" y="235203"/>
                </a:lnTo>
                <a:lnTo>
                  <a:pt x="171583" y="235203"/>
                </a:lnTo>
                <a:lnTo>
                  <a:pt x="204978" y="213359"/>
                </a:lnTo>
                <a:lnTo>
                  <a:pt x="230378" y="181101"/>
                </a:lnTo>
                <a:lnTo>
                  <a:pt x="243840" y="141350"/>
                </a:lnTo>
                <a:lnTo>
                  <a:pt x="245110" y="129031"/>
                </a:lnTo>
                <a:lnTo>
                  <a:pt x="245110" y="116331"/>
                </a:lnTo>
                <a:lnTo>
                  <a:pt x="235458" y="74929"/>
                </a:lnTo>
                <a:lnTo>
                  <a:pt x="213233" y="40131"/>
                </a:lnTo>
                <a:lnTo>
                  <a:pt x="180721" y="14604"/>
                </a:lnTo>
                <a:lnTo>
                  <a:pt x="175514" y="11937"/>
                </a:lnTo>
                <a:lnTo>
                  <a:pt x="171583" y="10159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67984" y="4201680"/>
            <a:ext cx="2139695" cy="2093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21323" y="4216908"/>
            <a:ext cx="2037587" cy="1991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82055" y="5515355"/>
            <a:ext cx="599440" cy="264160"/>
          </a:xfrm>
          <a:custGeom>
            <a:avLst/>
            <a:gdLst/>
            <a:ahLst/>
            <a:cxnLst/>
            <a:rect l="l" t="t" r="r" b="b"/>
            <a:pathLst>
              <a:path w="599439" h="264160">
                <a:moveTo>
                  <a:pt x="554990" y="0"/>
                </a:moveTo>
                <a:lnTo>
                  <a:pt x="31207" y="1875"/>
                </a:lnTo>
                <a:lnTo>
                  <a:pt x="2337" y="29771"/>
                </a:lnTo>
                <a:lnTo>
                  <a:pt x="0" y="43942"/>
                </a:lnTo>
                <a:lnTo>
                  <a:pt x="1875" y="232449"/>
                </a:lnTo>
                <a:lnTo>
                  <a:pt x="7964" y="244942"/>
                </a:lnTo>
                <a:lnTo>
                  <a:pt x="17521" y="254821"/>
                </a:lnTo>
                <a:lnTo>
                  <a:pt x="29771" y="261315"/>
                </a:lnTo>
                <a:lnTo>
                  <a:pt x="43942" y="263652"/>
                </a:lnTo>
                <a:lnTo>
                  <a:pt x="567724" y="261777"/>
                </a:lnTo>
                <a:lnTo>
                  <a:pt x="580216" y="255690"/>
                </a:lnTo>
                <a:lnTo>
                  <a:pt x="590098" y="246135"/>
                </a:lnTo>
                <a:lnTo>
                  <a:pt x="596594" y="233885"/>
                </a:lnTo>
                <a:lnTo>
                  <a:pt x="598932" y="219710"/>
                </a:lnTo>
                <a:lnTo>
                  <a:pt x="597056" y="31207"/>
                </a:lnTo>
                <a:lnTo>
                  <a:pt x="590967" y="18715"/>
                </a:lnTo>
                <a:lnTo>
                  <a:pt x="581410" y="8833"/>
                </a:lnTo>
                <a:lnTo>
                  <a:pt x="569160" y="2337"/>
                </a:lnTo>
                <a:lnTo>
                  <a:pt x="5549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06283" y="4898135"/>
            <a:ext cx="716280" cy="424180"/>
          </a:xfrm>
          <a:custGeom>
            <a:avLst/>
            <a:gdLst/>
            <a:ahLst/>
            <a:cxnLst/>
            <a:rect l="l" t="t" r="r" b="b"/>
            <a:pathLst>
              <a:path w="716279" h="424179">
                <a:moveTo>
                  <a:pt x="645668" y="0"/>
                </a:moveTo>
                <a:lnTo>
                  <a:pt x="58072" y="1110"/>
                </a:lnTo>
                <a:lnTo>
                  <a:pt x="21357" y="20021"/>
                </a:lnTo>
                <a:lnTo>
                  <a:pt x="1484" y="56143"/>
                </a:lnTo>
                <a:lnTo>
                  <a:pt x="0" y="70612"/>
                </a:lnTo>
                <a:lnTo>
                  <a:pt x="1110" y="365599"/>
                </a:lnTo>
                <a:lnTo>
                  <a:pt x="20021" y="402314"/>
                </a:lnTo>
                <a:lnTo>
                  <a:pt x="56143" y="422187"/>
                </a:lnTo>
                <a:lnTo>
                  <a:pt x="70612" y="423672"/>
                </a:lnTo>
                <a:lnTo>
                  <a:pt x="658207" y="422561"/>
                </a:lnTo>
                <a:lnTo>
                  <a:pt x="694922" y="403650"/>
                </a:lnTo>
                <a:lnTo>
                  <a:pt x="714795" y="367528"/>
                </a:lnTo>
                <a:lnTo>
                  <a:pt x="716280" y="353059"/>
                </a:lnTo>
                <a:lnTo>
                  <a:pt x="715169" y="58072"/>
                </a:lnTo>
                <a:lnTo>
                  <a:pt x="696258" y="21357"/>
                </a:lnTo>
                <a:lnTo>
                  <a:pt x="660136" y="1484"/>
                </a:lnTo>
                <a:lnTo>
                  <a:pt x="645668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5339" y="2875788"/>
            <a:ext cx="137160" cy="99060"/>
          </a:xfrm>
          <a:custGeom>
            <a:avLst/>
            <a:gdLst/>
            <a:ahLst/>
            <a:cxnLst/>
            <a:rect l="l" t="t" r="r" b="b"/>
            <a:pathLst>
              <a:path w="137159" h="99060">
                <a:moveTo>
                  <a:pt x="6159" y="55752"/>
                </a:moveTo>
                <a:lnTo>
                  <a:pt x="0" y="61849"/>
                </a:lnTo>
                <a:lnTo>
                  <a:pt x="215" y="63246"/>
                </a:lnTo>
                <a:lnTo>
                  <a:pt x="33019" y="97282"/>
                </a:lnTo>
                <a:lnTo>
                  <a:pt x="36321" y="99060"/>
                </a:lnTo>
                <a:lnTo>
                  <a:pt x="38531" y="99060"/>
                </a:lnTo>
                <a:lnTo>
                  <a:pt x="39623" y="98806"/>
                </a:lnTo>
                <a:lnTo>
                  <a:pt x="40728" y="98171"/>
                </a:lnTo>
                <a:lnTo>
                  <a:pt x="41605" y="97536"/>
                </a:lnTo>
                <a:lnTo>
                  <a:pt x="55695" y="84454"/>
                </a:lnTo>
                <a:lnTo>
                  <a:pt x="37642" y="84454"/>
                </a:lnTo>
                <a:lnTo>
                  <a:pt x="10782" y="57531"/>
                </a:lnTo>
                <a:lnTo>
                  <a:pt x="9906" y="56896"/>
                </a:lnTo>
                <a:lnTo>
                  <a:pt x="8585" y="56261"/>
                </a:lnTo>
                <a:lnTo>
                  <a:pt x="7480" y="56007"/>
                </a:lnTo>
                <a:lnTo>
                  <a:pt x="6159" y="55752"/>
                </a:lnTo>
                <a:close/>
              </a:path>
              <a:path w="137159" h="99060">
                <a:moveTo>
                  <a:pt x="132321" y="0"/>
                </a:moveTo>
                <a:lnTo>
                  <a:pt x="130111" y="0"/>
                </a:lnTo>
                <a:lnTo>
                  <a:pt x="128790" y="253"/>
                </a:lnTo>
                <a:lnTo>
                  <a:pt x="127698" y="888"/>
                </a:lnTo>
                <a:lnTo>
                  <a:pt x="126809" y="1524"/>
                </a:lnTo>
                <a:lnTo>
                  <a:pt x="37642" y="84454"/>
                </a:lnTo>
                <a:lnTo>
                  <a:pt x="55695" y="84454"/>
                </a:lnTo>
                <a:lnTo>
                  <a:pt x="135178" y="10667"/>
                </a:lnTo>
                <a:lnTo>
                  <a:pt x="136055" y="9778"/>
                </a:lnTo>
                <a:lnTo>
                  <a:pt x="136715" y="8762"/>
                </a:lnTo>
                <a:lnTo>
                  <a:pt x="137159" y="6603"/>
                </a:lnTo>
                <a:lnTo>
                  <a:pt x="137159" y="5207"/>
                </a:lnTo>
                <a:lnTo>
                  <a:pt x="136715" y="4190"/>
                </a:lnTo>
                <a:lnTo>
                  <a:pt x="136283" y="3048"/>
                </a:lnTo>
                <a:lnTo>
                  <a:pt x="135623" y="1777"/>
                </a:lnTo>
                <a:lnTo>
                  <a:pt x="134518" y="1142"/>
                </a:lnTo>
                <a:lnTo>
                  <a:pt x="133413" y="381"/>
                </a:lnTo>
                <a:lnTo>
                  <a:pt x="13232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6091" y="2776727"/>
            <a:ext cx="297180" cy="297180"/>
          </a:xfrm>
          <a:custGeom>
            <a:avLst/>
            <a:gdLst/>
            <a:ahLst/>
            <a:cxnLst/>
            <a:rect l="l" t="t" r="r" b="b"/>
            <a:pathLst>
              <a:path w="297180" h="297180">
                <a:moveTo>
                  <a:pt x="156133" y="0"/>
                </a:moveTo>
                <a:lnTo>
                  <a:pt x="140830" y="0"/>
                </a:lnTo>
                <a:lnTo>
                  <a:pt x="111302" y="5079"/>
                </a:lnTo>
                <a:lnTo>
                  <a:pt x="65379" y="25400"/>
                </a:lnTo>
                <a:lnTo>
                  <a:pt x="59702" y="30479"/>
                </a:lnTo>
                <a:lnTo>
                  <a:pt x="54013" y="34289"/>
                </a:lnTo>
                <a:lnTo>
                  <a:pt x="48767" y="39369"/>
                </a:lnTo>
                <a:lnTo>
                  <a:pt x="43294" y="44450"/>
                </a:lnTo>
                <a:lnTo>
                  <a:pt x="33680" y="54609"/>
                </a:lnTo>
                <a:lnTo>
                  <a:pt x="11595" y="91439"/>
                </a:lnTo>
                <a:lnTo>
                  <a:pt x="660" y="133350"/>
                </a:lnTo>
                <a:lnTo>
                  <a:pt x="0" y="149859"/>
                </a:lnTo>
                <a:lnTo>
                  <a:pt x="215" y="157479"/>
                </a:lnTo>
                <a:lnTo>
                  <a:pt x="8966" y="200659"/>
                </a:lnTo>
                <a:lnTo>
                  <a:pt x="29298" y="237489"/>
                </a:lnTo>
                <a:lnTo>
                  <a:pt x="33680" y="243839"/>
                </a:lnTo>
                <a:lnTo>
                  <a:pt x="43294" y="254000"/>
                </a:lnTo>
                <a:lnTo>
                  <a:pt x="48767" y="259079"/>
                </a:lnTo>
                <a:lnTo>
                  <a:pt x="54013" y="264159"/>
                </a:lnTo>
                <a:lnTo>
                  <a:pt x="59702" y="267969"/>
                </a:lnTo>
                <a:lnTo>
                  <a:pt x="65379" y="273050"/>
                </a:lnTo>
                <a:lnTo>
                  <a:pt x="77635" y="280669"/>
                </a:lnTo>
                <a:lnTo>
                  <a:pt x="83972" y="283209"/>
                </a:lnTo>
                <a:lnTo>
                  <a:pt x="104305" y="290829"/>
                </a:lnTo>
                <a:lnTo>
                  <a:pt x="111302" y="293369"/>
                </a:lnTo>
                <a:lnTo>
                  <a:pt x="133172" y="297179"/>
                </a:lnTo>
                <a:lnTo>
                  <a:pt x="163563" y="297179"/>
                </a:lnTo>
                <a:lnTo>
                  <a:pt x="185661" y="293369"/>
                </a:lnTo>
                <a:lnTo>
                  <a:pt x="192658" y="290829"/>
                </a:lnTo>
                <a:lnTo>
                  <a:pt x="206209" y="285750"/>
                </a:lnTo>
                <a:lnTo>
                  <a:pt x="141477" y="285750"/>
                </a:lnTo>
                <a:lnTo>
                  <a:pt x="134708" y="284479"/>
                </a:lnTo>
                <a:lnTo>
                  <a:pt x="127711" y="284479"/>
                </a:lnTo>
                <a:lnTo>
                  <a:pt x="114363" y="281939"/>
                </a:lnTo>
                <a:lnTo>
                  <a:pt x="101688" y="276859"/>
                </a:lnTo>
                <a:lnTo>
                  <a:pt x="95567" y="274319"/>
                </a:lnTo>
                <a:lnTo>
                  <a:pt x="89661" y="271779"/>
                </a:lnTo>
                <a:lnTo>
                  <a:pt x="83527" y="269239"/>
                </a:lnTo>
                <a:lnTo>
                  <a:pt x="77851" y="265429"/>
                </a:lnTo>
                <a:lnTo>
                  <a:pt x="66916" y="257809"/>
                </a:lnTo>
                <a:lnTo>
                  <a:pt x="56857" y="250189"/>
                </a:lnTo>
                <a:lnTo>
                  <a:pt x="52260" y="245109"/>
                </a:lnTo>
                <a:lnTo>
                  <a:pt x="47675" y="241300"/>
                </a:lnTo>
                <a:lnTo>
                  <a:pt x="43294" y="236219"/>
                </a:lnTo>
                <a:lnTo>
                  <a:pt x="39141" y="231139"/>
                </a:lnTo>
                <a:lnTo>
                  <a:pt x="35420" y="224789"/>
                </a:lnTo>
                <a:lnTo>
                  <a:pt x="31927" y="219709"/>
                </a:lnTo>
                <a:lnTo>
                  <a:pt x="16624" y="182879"/>
                </a:lnTo>
                <a:lnTo>
                  <a:pt x="12242" y="149859"/>
                </a:lnTo>
                <a:lnTo>
                  <a:pt x="12458" y="142239"/>
                </a:lnTo>
                <a:lnTo>
                  <a:pt x="20561" y="102869"/>
                </a:lnTo>
                <a:lnTo>
                  <a:pt x="35420" y="73659"/>
                </a:lnTo>
                <a:lnTo>
                  <a:pt x="39141" y="67309"/>
                </a:lnTo>
                <a:lnTo>
                  <a:pt x="43294" y="62229"/>
                </a:lnTo>
                <a:lnTo>
                  <a:pt x="47675" y="57150"/>
                </a:lnTo>
                <a:lnTo>
                  <a:pt x="52260" y="53339"/>
                </a:lnTo>
                <a:lnTo>
                  <a:pt x="56857" y="48259"/>
                </a:lnTo>
                <a:lnTo>
                  <a:pt x="61887" y="44450"/>
                </a:lnTo>
                <a:lnTo>
                  <a:pt x="66916" y="39369"/>
                </a:lnTo>
                <a:lnTo>
                  <a:pt x="72377" y="36829"/>
                </a:lnTo>
                <a:lnTo>
                  <a:pt x="77851" y="33019"/>
                </a:lnTo>
                <a:lnTo>
                  <a:pt x="83527" y="29209"/>
                </a:lnTo>
                <a:lnTo>
                  <a:pt x="89661" y="26669"/>
                </a:lnTo>
                <a:lnTo>
                  <a:pt x="95567" y="24129"/>
                </a:lnTo>
                <a:lnTo>
                  <a:pt x="101688" y="21589"/>
                </a:lnTo>
                <a:lnTo>
                  <a:pt x="108026" y="19050"/>
                </a:lnTo>
                <a:lnTo>
                  <a:pt x="114363" y="17779"/>
                </a:lnTo>
                <a:lnTo>
                  <a:pt x="120929" y="15239"/>
                </a:lnTo>
                <a:lnTo>
                  <a:pt x="127711" y="13969"/>
                </a:lnTo>
                <a:lnTo>
                  <a:pt x="134708" y="13969"/>
                </a:lnTo>
                <a:lnTo>
                  <a:pt x="141477" y="12700"/>
                </a:lnTo>
                <a:lnTo>
                  <a:pt x="206209" y="12700"/>
                </a:lnTo>
                <a:lnTo>
                  <a:pt x="192658" y="7619"/>
                </a:lnTo>
                <a:lnTo>
                  <a:pt x="185661" y="5079"/>
                </a:lnTo>
                <a:lnTo>
                  <a:pt x="156133" y="0"/>
                </a:lnTo>
                <a:close/>
              </a:path>
              <a:path w="297180" h="297180">
                <a:moveTo>
                  <a:pt x="206209" y="12700"/>
                </a:moveTo>
                <a:lnTo>
                  <a:pt x="155473" y="12700"/>
                </a:lnTo>
                <a:lnTo>
                  <a:pt x="162255" y="13969"/>
                </a:lnTo>
                <a:lnTo>
                  <a:pt x="169036" y="13969"/>
                </a:lnTo>
                <a:lnTo>
                  <a:pt x="175818" y="15239"/>
                </a:lnTo>
                <a:lnTo>
                  <a:pt x="182587" y="17779"/>
                </a:lnTo>
                <a:lnTo>
                  <a:pt x="188937" y="19050"/>
                </a:lnTo>
                <a:lnTo>
                  <a:pt x="195275" y="21589"/>
                </a:lnTo>
                <a:lnTo>
                  <a:pt x="207517" y="26669"/>
                </a:lnTo>
                <a:lnTo>
                  <a:pt x="213207" y="29209"/>
                </a:lnTo>
                <a:lnTo>
                  <a:pt x="218897" y="33019"/>
                </a:lnTo>
                <a:lnTo>
                  <a:pt x="224802" y="36829"/>
                </a:lnTo>
                <a:lnTo>
                  <a:pt x="230047" y="39369"/>
                </a:lnTo>
                <a:lnTo>
                  <a:pt x="235076" y="44450"/>
                </a:lnTo>
                <a:lnTo>
                  <a:pt x="240106" y="48259"/>
                </a:lnTo>
                <a:lnTo>
                  <a:pt x="244703" y="53339"/>
                </a:lnTo>
                <a:lnTo>
                  <a:pt x="249288" y="57150"/>
                </a:lnTo>
                <a:lnTo>
                  <a:pt x="257594" y="67309"/>
                </a:lnTo>
                <a:lnTo>
                  <a:pt x="261315" y="73659"/>
                </a:lnTo>
                <a:lnTo>
                  <a:pt x="264820" y="78739"/>
                </a:lnTo>
                <a:lnTo>
                  <a:pt x="268096" y="83819"/>
                </a:lnTo>
                <a:lnTo>
                  <a:pt x="282092" y="121919"/>
                </a:lnTo>
                <a:lnTo>
                  <a:pt x="284721" y="149859"/>
                </a:lnTo>
                <a:lnTo>
                  <a:pt x="284492" y="156209"/>
                </a:lnTo>
                <a:lnTo>
                  <a:pt x="276402" y="195579"/>
                </a:lnTo>
                <a:lnTo>
                  <a:pt x="261315" y="224789"/>
                </a:lnTo>
                <a:lnTo>
                  <a:pt x="257594" y="231139"/>
                </a:lnTo>
                <a:lnTo>
                  <a:pt x="249288" y="241300"/>
                </a:lnTo>
                <a:lnTo>
                  <a:pt x="244703" y="245109"/>
                </a:lnTo>
                <a:lnTo>
                  <a:pt x="240106" y="250189"/>
                </a:lnTo>
                <a:lnTo>
                  <a:pt x="207517" y="271779"/>
                </a:lnTo>
                <a:lnTo>
                  <a:pt x="169036" y="284479"/>
                </a:lnTo>
                <a:lnTo>
                  <a:pt x="162255" y="284479"/>
                </a:lnTo>
                <a:lnTo>
                  <a:pt x="155473" y="285750"/>
                </a:lnTo>
                <a:lnTo>
                  <a:pt x="206209" y="285750"/>
                </a:lnTo>
                <a:lnTo>
                  <a:pt x="212775" y="283209"/>
                </a:lnTo>
                <a:lnTo>
                  <a:pt x="219113" y="280669"/>
                </a:lnTo>
                <a:lnTo>
                  <a:pt x="225679" y="276859"/>
                </a:lnTo>
                <a:lnTo>
                  <a:pt x="231571" y="273050"/>
                </a:lnTo>
                <a:lnTo>
                  <a:pt x="237477" y="267969"/>
                </a:lnTo>
                <a:lnTo>
                  <a:pt x="242951" y="264159"/>
                </a:lnTo>
                <a:lnTo>
                  <a:pt x="271818" y="232409"/>
                </a:lnTo>
                <a:lnTo>
                  <a:pt x="290398" y="193039"/>
                </a:lnTo>
                <a:lnTo>
                  <a:pt x="297180" y="149859"/>
                </a:lnTo>
                <a:lnTo>
                  <a:pt x="296964" y="140969"/>
                </a:lnTo>
                <a:lnTo>
                  <a:pt x="287997" y="97789"/>
                </a:lnTo>
                <a:lnTo>
                  <a:pt x="267436" y="59689"/>
                </a:lnTo>
                <a:lnTo>
                  <a:pt x="237477" y="30479"/>
                </a:lnTo>
                <a:lnTo>
                  <a:pt x="231571" y="25400"/>
                </a:lnTo>
                <a:lnTo>
                  <a:pt x="225679" y="21589"/>
                </a:lnTo>
                <a:lnTo>
                  <a:pt x="219113" y="17779"/>
                </a:lnTo>
                <a:lnTo>
                  <a:pt x="212775" y="15239"/>
                </a:lnTo>
                <a:lnTo>
                  <a:pt x="206209" y="1270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5339" y="4498847"/>
            <a:ext cx="137160" cy="97790"/>
          </a:xfrm>
          <a:custGeom>
            <a:avLst/>
            <a:gdLst/>
            <a:ahLst/>
            <a:cxnLst/>
            <a:rect l="l" t="t" r="r" b="b"/>
            <a:pathLst>
              <a:path w="137159" h="97789">
                <a:moveTo>
                  <a:pt x="6159" y="54863"/>
                </a:moveTo>
                <a:lnTo>
                  <a:pt x="0" y="60959"/>
                </a:lnTo>
                <a:lnTo>
                  <a:pt x="215" y="62229"/>
                </a:lnTo>
                <a:lnTo>
                  <a:pt x="33019" y="95757"/>
                </a:lnTo>
                <a:lnTo>
                  <a:pt x="36321" y="97535"/>
                </a:lnTo>
                <a:lnTo>
                  <a:pt x="38531" y="97535"/>
                </a:lnTo>
                <a:lnTo>
                  <a:pt x="39623" y="97281"/>
                </a:lnTo>
                <a:lnTo>
                  <a:pt x="40728" y="96646"/>
                </a:lnTo>
                <a:lnTo>
                  <a:pt x="41605" y="96012"/>
                </a:lnTo>
                <a:lnTo>
                  <a:pt x="55787" y="83057"/>
                </a:lnTo>
                <a:lnTo>
                  <a:pt x="37642" y="83057"/>
                </a:lnTo>
                <a:lnTo>
                  <a:pt x="10782" y="56641"/>
                </a:lnTo>
                <a:lnTo>
                  <a:pt x="9906" y="56006"/>
                </a:lnTo>
                <a:lnTo>
                  <a:pt x="8585" y="55371"/>
                </a:lnTo>
                <a:lnTo>
                  <a:pt x="7480" y="55118"/>
                </a:lnTo>
                <a:lnTo>
                  <a:pt x="6159" y="54863"/>
                </a:lnTo>
                <a:close/>
              </a:path>
              <a:path w="137159" h="97789">
                <a:moveTo>
                  <a:pt x="132321" y="0"/>
                </a:moveTo>
                <a:lnTo>
                  <a:pt x="130111" y="0"/>
                </a:lnTo>
                <a:lnTo>
                  <a:pt x="128790" y="253"/>
                </a:lnTo>
                <a:lnTo>
                  <a:pt x="127698" y="888"/>
                </a:lnTo>
                <a:lnTo>
                  <a:pt x="126809" y="1524"/>
                </a:lnTo>
                <a:lnTo>
                  <a:pt x="37642" y="83057"/>
                </a:lnTo>
                <a:lnTo>
                  <a:pt x="55787" y="83057"/>
                </a:lnTo>
                <a:lnTo>
                  <a:pt x="135178" y="10540"/>
                </a:lnTo>
                <a:lnTo>
                  <a:pt x="136055" y="9651"/>
                </a:lnTo>
                <a:lnTo>
                  <a:pt x="136715" y="8635"/>
                </a:lnTo>
                <a:lnTo>
                  <a:pt x="137159" y="6476"/>
                </a:lnTo>
                <a:lnTo>
                  <a:pt x="137159" y="5206"/>
                </a:lnTo>
                <a:lnTo>
                  <a:pt x="13232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6091" y="4398517"/>
            <a:ext cx="297180" cy="298450"/>
          </a:xfrm>
          <a:custGeom>
            <a:avLst/>
            <a:gdLst/>
            <a:ahLst/>
            <a:cxnLst/>
            <a:rect l="l" t="t" r="r" b="b"/>
            <a:pathLst>
              <a:path w="297180" h="298450">
                <a:moveTo>
                  <a:pt x="171005" y="1269"/>
                </a:moveTo>
                <a:lnTo>
                  <a:pt x="125742" y="1269"/>
                </a:lnTo>
                <a:lnTo>
                  <a:pt x="118516" y="2539"/>
                </a:lnTo>
                <a:lnTo>
                  <a:pt x="111302" y="5079"/>
                </a:lnTo>
                <a:lnTo>
                  <a:pt x="104305" y="6349"/>
                </a:lnTo>
                <a:lnTo>
                  <a:pt x="97523" y="8889"/>
                </a:lnTo>
                <a:lnTo>
                  <a:pt x="90754" y="12699"/>
                </a:lnTo>
                <a:lnTo>
                  <a:pt x="83972" y="15239"/>
                </a:lnTo>
                <a:lnTo>
                  <a:pt x="77635" y="17779"/>
                </a:lnTo>
                <a:lnTo>
                  <a:pt x="65379" y="25399"/>
                </a:lnTo>
                <a:lnTo>
                  <a:pt x="59702" y="30479"/>
                </a:lnTo>
                <a:lnTo>
                  <a:pt x="54013" y="34289"/>
                </a:lnTo>
                <a:lnTo>
                  <a:pt x="48767" y="39369"/>
                </a:lnTo>
                <a:lnTo>
                  <a:pt x="43294" y="44449"/>
                </a:lnTo>
                <a:lnTo>
                  <a:pt x="33680" y="54609"/>
                </a:lnTo>
                <a:lnTo>
                  <a:pt x="11595" y="91439"/>
                </a:lnTo>
                <a:lnTo>
                  <a:pt x="4597" y="113029"/>
                </a:lnTo>
                <a:lnTo>
                  <a:pt x="2844" y="119379"/>
                </a:lnTo>
                <a:lnTo>
                  <a:pt x="1536" y="126999"/>
                </a:lnTo>
                <a:lnTo>
                  <a:pt x="660" y="134619"/>
                </a:lnTo>
                <a:lnTo>
                  <a:pt x="215" y="142239"/>
                </a:lnTo>
                <a:lnTo>
                  <a:pt x="0" y="149859"/>
                </a:lnTo>
                <a:lnTo>
                  <a:pt x="215" y="157479"/>
                </a:lnTo>
                <a:lnTo>
                  <a:pt x="8966" y="200659"/>
                </a:lnTo>
                <a:lnTo>
                  <a:pt x="11595" y="208279"/>
                </a:lnTo>
                <a:lnTo>
                  <a:pt x="14427" y="214629"/>
                </a:lnTo>
                <a:lnTo>
                  <a:pt x="17716" y="220979"/>
                </a:lnTo>
                <a:lnTo>
                  <a:pt x="25145" y="233679"/>
                </a:lnTo>
                <a:lnTo>
                  <a:pt x="29298" y="238759"/>
                </a:lnTo>
                <a:lnTo>
                  <a:pt x="33680" y="245109"/>
                </a:lnTo>
                <a:lnTo>
                  <a:pt x="43294" y="255269"/>
                </a:lnTo>
                <a:lnTo>
                  <a:pt x="48767" y="260349"/>
                </a:lnTo>
                <a:lnTo>
                  <a:pt x="54013" y="265429"/>
                </a:lnTo>
                <a:lnTo>
                  <a:pt x="59702" y="269239"/>
                </a:lnTo>
                <a:lnTo>
                  <a:pt x="65379" y="274319"/>
                </a:lnTo>
                <a:lnTo>
                  <a:pt x="71501" y="276859"/>
                </a:lnTo>
                <a:lnTo>
                  <a:pt x="111302" y="294639"/>
                </a:lnTo>
                <a:lnTo>
                  <a:pt x="133172" y="298449"/>
                </a:lnTo>
                <a:lnTo>
                  <a:pt x="163563" y="298449"/>
                </a:lnTo>
                <a:lnTo>
                  <a:pt x="185661" y="294639"/>
                </a:lnTo>
                <a:lnTo>
                  <a:pt x="192658" y="292099"/>
                </a:lnTo>
                <a:lnTo>
                  <a:pt x="206209" y="287019"/>
                </a:lnTo>
                <a:lnTo>
                  <a:pt x="141477" y="287019"/>
                </a:lnTo>
                <a:lnTo>
                  <a:pt x="134708" y="285749"/>
                </a:lnTo>
                <a:lnTo>
                  <a:pt x="127711" y="285749"/>
                </a:lnTo>
                <a:lnTo>
                  <a:pt x="120929" y="284479"/>
                </a:lnTo>
                <a:lnTo>
                  <a:pt x="114363" y="281939"/>
                </a:lnTo>
                <a:lnTo>
                  <a:pt x="108026" y="280669"/>
                </a:lnTo>
                <a:lnTo>
                  <a:pt x="101688" y="278129"/>
                </a:lnTo>
                <a:lnTo>
                  <a:pt x="95567" y="275589"/>
                </a:lnTo>
                <a:lnTo>
                  <a:pt x="89661" y="273049"/>
                </a:lnTo>
                <a:lnTo>
                  <a:pt x="83527" y="270509"/>
                </a:lnTo>
                <a:lnTo>
                  <a:pt x="47675" y="241299"/>
                </a:lnTo>
                <a:lnTo>
                  <a:pt x="28651" y="214629"/>
                </a:lnTo>
                <a:lnTo>
                  <a:pt x="25590" y="209549"/>
                </a:lnTo>
                <a:lnTo>
                  <a:pt x="13779" y="170179"/>
                </a:lnTo>
                <a:lnTo>
                  <a:pt x="12242" y="149859"/>
                </a:lnTo>
                <a:lnTo>
                  <a:pt x="12458" y="142239"/>
                </a:lnTo>
                <a:lnTo>
                  <a:pt x="20561" y="102869"/>
                </a:lnTo>
                <a:lnTo>
                  <a:pt x="28651" y="85089"/>
                </a:lnTo>
                <a:lnTo>
                  <a:pt x="31927" y="78739"/>
                </a:lnTo>
                <a:lnTo>
                  <a:pt x="35420" y="73659"/>
                </a:lnTo>
                <a:lnTo>
                  <a:pt x="39141" y="67309"/>
                </a:lnTo>
                <a:lnTo>
                  <a:pt x="43294" y="63499"/>
                </a:lnTo>
                <a:lnTo>
                  <a:pt x="47675" y="57149"/>
                </a:lnTo>
                <a:lnTo>
                  <a:pt x="52260" y="53339"/>
                </a:lnTo>
                <a:lnTo>
                  <a:pt x="56857" y="48259"/>
                </a:lnTo>
                <a:lnTo>
                  <a:pt x="61887" y="44449"/>
                </a:lnTo>
                <a:lnTo>
                  <a:pt x="66916" y="39369"/>
                </a:lnTo>
                <a:lnTo>
                  <a:pt x="72377" y="35559"/>
                </a:lnTo>
                <a:lnTo>
                  <a:pt x="77851" y="33019"/>
                </a:lnTo>
                <a:lnTo>
                  <a:pt x="83527" y="29209"/>
                </a:lnTo>
                <a:lnTo>
                  <a:pt x="89661" y="26669"/>
                </a:lnTo>
                <a:lnTo>
                  <a:pt x="95567" y="24129"/>
                </a:lnTo>
                <a:lnTo>
                  <a:pt x="101688" y="21589"/>
                </a:lnTo>
                <a:lnTo>
                  <a:pt x="114363" y="16509"/>
                </a:lnTo>
                <a:lnTo>
                  <a:pt x="134708" y="12699"/>
                </a:lnTo>
                <a:lnTo>
                  <a:pt x="206209" y="12699"/>
                </a:lnTo>
                <a:lnTo>
                  <a:pt x="199428" y="8889"/>
                </a:lnTo>
                <a:lnTo>
                  <a:pt x="192658" y="6349"/>
                </a:lnTo>
                <a:lnTo>
                  <a:pt x="185661" y="5079"/>
                </a:lnTo>
                <a:lnTo>
                  <a:pt x="178219" y="2539"/>
                </a:lnTo>
                <a:lnTo>
                  <a:pt x="171005" y="1269"/>
                </a:lnTo>
                <a:close/>
              </a:path>
              <a:path w="297180" h="298450">
                <a:moveTo>
                  <a:pt x="206209" y="12699"/>
                </a:moveTo>
                <a:lnTo>
                  <a:pt x="162255" y="12699"/>
                </a:lnTo>
                <a:lnTo>
                  <a:pt x="182587" y="16509"/>
                </a:lnTo>
                <a:lnTo>
                  <a:pt x="195275" y="21589"/>
                </a:lnTo>
                <a:lnTo>
                  <a:pt x="207517" y="26669"/>
                </a:lnTo>
                <a:lnTo>
                  <a:pt x="213207" y="29209"/>
                </a:lnTo>
                <a:lnTo>
                  <a:pt x="218897" y="33019"/>
                </a:lnTo>
                <a:lnTo>
                  <a:pt x="224802" y="35559"/>
                </a:lnTo>
                <a:lnTo>
                  <a:pt x="230047" y="39369"/>
                </a:lnTo>
                <a:lnTo>
                  <a:pt x="235076" y="44449"/>
                </a:lnTo>
                <a:lnTo>
                  <a:pt x="240106" y="48259"/>
                </a:lnTo>
                <a:lnTo>
                  <a:pt x="244703" y="53339"/>
                </a:lnTo>
                <a:lnTo>
                  <a:pt x="249288" y="57149"/>
                </a:lnTo>
                <a:lnTo>
                  <a:pt x="253441" y="63499"/>
                </a:lnTo>
                <a:lnTo>
                  <a:pt x="257594" y="67309"/>
                </a:lnTo>
                <a:lnTo>
                  <a:pt x="261315" y="73659"/>
                </a:lnTo>
                <a:lnTo>
                  <a:pt x="264820" y="78739"/>
                </a:lnTo>
                <a:lnTo>
                  <a:pt x="280555" y="115569"/>
                </a:lnTo>
                <a:lnTo>
                  <a:pt x="284721" y="149859"/>
                </a:lnTo>
                <a:lnTo>
                  <a:pt x="284492" y="156209"/>
                </a:lnTo>
                <a:lnTo>
                  <a:pt x="276402" y="196849"/>
                </a:lnTo>
                <a:lnTo>
                  <a:pt x="257594" y="231139"/>
                </a:lnTo>
                <a:lnTo>
                  <a:pt x="230047" y="259079"/>
                </a:lnTo>
                <a:lnTo>
                  <a:pt x="218897" y="266699"/>
                </a:lnTo>
                <a:lnTo>
                  <a:pt x="213207" y="270509"/>
                </a:lnTo>
                <a:lnTo>
                  <a:pt x="207517" y="273049"/>
                </a:lnTo>
                <a:lnTo>
                  <a:pt x="195275" y="278129"/>
                </a:lnTo>
                <a:lnTo>
                  <a:pt x="188937" y="280669"/>
                </a:lnTo>
                <a:lnTo>
                  <a:pt x="182587" y="281939"/>
                </a:lnTo>
                <a:lnTo>
                  <a:pt x="175818" y="284479"/>
                </a:lnTo>
                <a:lnTo>
                  <a:pt x="169036" y="285749"/>
                </a:lnTo>
                <a:lnTo>
                  <a:pt x="162255" y="285749"/>
                </a:lnTo>
                <a:lnTo>
                  <a:pt x="155473" y="287019"/>
                </a:lnTo>
                <a:lnTo>
                  <a:pt x="206209" y="287019"/>
                </a:lnTo>
                <a:lnTo>
                  <a:pt x="212775" y="284479"/>
                </a:lnTo>
                <a:lnTo>
                  <a:pt x="219113" y="280669"/>
                </a:lnTo>
                <a:lnTo>
                  <a:pt x="225679" y="276859"/>
                </a:lnTo>
                <a:lnTo>
                  <a:pt x="231571" y="274319"/>
                </a:lnTo>
                <a:lnTo>
                  <a:pt x="237477" y="269239"/>
                </a:lnTo>
                <a:lnTo>
                  <a:pt x="242951" y="265429"/>
                </a:lnTo>
                <a:lnTo>
                  <a:pt x="271818" y="233679"/>
                </a:lnTo>
                <a:lnTo>
                  <a:pt x="287997" y="200659"/>
                </a:lnTo>
                <a:lnTo>
                  <a:pt x="290398" y="194309"/>
                </a:lnTo>
                <a:lnTo>
                  <a:pt x="297180" y="149859"/>
                </a:lnTo>
                <a:lnTo>
                  <a:pt x="296964" y="142239"/>
                </a:lnTo>
                <a:lnTo>
                  <a:pt x="296303" y="134619"/>
                </a:lnTo>
                <a:lnTo>
                  <a:pt x="295427" y="126999"/>
                </a:lnTo>
                <a:lnTo>
                  <a:pt x="294119" y="119379"/>
                </a:lnTo>
                <a:lnTo>
                  <a:pt x="292366" y="113029"/>
                </a:lnTo>
                <a:lnTo>
                  <a:pt x="290398" y="105409"/>
                </a:lnTo>
                <a:lnTo>
                  <a:pt x="271818" y="66039"/>
                </a:lnTo>
                <a:lnTo>
                  <a:pt x="242951" y="34289"/>
                </a:lnTo>
                <a:lnTo>
                  <a:pt x="237477" y="30479"/>
                </a:lnTo>
                <a:lnTo>
                  <a:pt x="231571" y="25399"/>
                </a:lnTo>
                <a:lnTo>
                  <a:pt x="225679" y="21589"/>
                </a:lnTo>
                <a:lnTo>
                  <a:pt x="219113" y="17779"/>
                </a:lnTo>
                <a:lnTo>
                  <a:pt x="212775" y="15239"/>
                </a:lnTo>
                <a:lnTo>
                  <a:pt x="206209" y="12699"/>
                </a:lnTo>
                <a:close/>
              </a:path>
              <a:path w="297180" h="298450">
                <a:moveTo>
                  <a:pt x="156133" y="0"/>
                </a:moveTo>
                <a:lnTo>
                  <a:pt x="140830" y="0"/>
                </a:lnTo>
                <a:lnTo>
                  <a:pt x="133172" y="1269"/>
                </a:lnTo>
                <a:lnTo>
                  <a:pt x="163563" y="1269"/>
                </a:lnTo>
                <a:lnTo>
                  <a:pt x="156133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23087" y="1655572"/>
            <a:ext cx="4885055" cy="2226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R</a:t>
            </a:r>
            <a:r>
              <a:rPr sz="2000" b="1" spc="-105">
                <a:solidFill>
                  <a:srgbClr val="4DC7EA"/>
                </a:solidFill>
                <a:latin typeface="Calibri"/>
                <a:cs typeface="Calibri"/>
              </a:rPr>
              <a:t>F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A</a:t>
            </a:r>
            <a:r>
              <a:rPr sz="2000" b="1" spc="-25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is</a:t>
            </a:r>
            <a:r>
              <a:rPr sz="2000" b="1" spc="-5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the</a:t>
            </a:r>
            <a:r>
              <a:rPr sz="2000" b="1" spc="-20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appli</a:t>
            </a:r>
            <a:r>
              <a:rPr sz="2000" b="1" spc="-15">
                <a:solidFill>
                  <a:srgbClr val="4DC7EA"/>
                </a:solidFill>
                <a:latin typeface="Calibri"/>
                <a:cs typeface="Calibri"/>
              </a:rPr>
              <a:t>c</a:t>
            </a:r>
            <a:r>
              <a:rPr sz="2000" b="1" spc="-30">
                <a:solidFill>
                  <a:srgbClr val="4DC7EA"/>
                </a:solidFill>
                <a:latin typeface="Calibri"/>
                <a:cs typeface="Calibri"/>
              </a:rPr>
              <a:t>a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tion</a:t>
            </a:r>
            <a:r>
              <a:rPr sz="2000" b="1" spc="-30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of</a:t>
            </a:r>
            <a:r>
              <a:rPr sz="2000" b="1" spc="5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he</a:t>
            </a:r>
            <a:r>
              <a:rPr sz="2000" b="1" spc="-30">
                <a:solidFill>
                  <a:srgbClr val="4DC7EA"/>
                </a:solidFill>
                <a:latin typeface="Calibri"/>
                <a:cs typeface="Calibri"/>
              </a:rPr>
              <a:t>a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t</a:t>
            </a:r>
            <a:r>
              <a:rPr sz="2000" b="1" spc="-10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 spc="-25">
                <a:solidFill>
                  <a:srgbClr val="4DC7EA"/>
                </a:solidFill>
                <a:latin typeface="Calibri"/>
                <a:cs typeface="Calibri"/>
              </a:rPr>
              <a:t>t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o</a:t>
            </a:r>
            <a:r>
              <a:rPr sz="2000" b="1" spc="-10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s</a:t>
            </a:r>
            <a:r>
              <a:rPr sz="2000" b="1" spc="5">
                <a:solidFill>
                  <a:srgbClr val="4DC7EA"/>
                </a:solidFill>
                <a:latin typeface="Calibri"/>
                <a:cs typeface="Calibri"/>
              </a:rPr>
              <a:t>m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a</a:t>
            </a:r>
            <a:r>
              <a:rPr sz="2000" b="1" spc="-10">
                <a:solidFill>
                  <a:srgbClr val="4DC7EA"/>
                </a:solidFill>
                <a:latin typeface="Calibri"/>
                <a:cs typeface="Calibri"/>
              </a:rPr>
              <a:t>l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l</a:t>
            </a:r>
            <a:r>
              <a:rPr sz="2000" b="1" spc="-25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a</a:t>
            </a:r>
            <a:r>
              <a:rPr sz="2000" b="1" spc="-35">
                <a:solidFill>
                  <a:srgbClr val="4DC7EA"/>
                </a:solidFill>
                <a:latin typeface="Calibri"/>
                <a:cs typeface="Calibri"/>
              </a:rPr>
              <a:t>r</a:t>
            </a:r>
            <a:r>
              <a:rPr sz="2000" b="1" spc="-5">
                <a:solidFill>
                  <a:srgbClr val="4DC7EA"/>
                </a:solidFill>
                <a:latin typeface="Calibri"/>
                <a:cs typeface="Calibri"/>
              </a:rPr>
              <a:t>ea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s</a:t>
            </a:r>
            <a:r>
              <a:rPr sz="2000" b="1" spc="15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of ne</a:t>
            </a:r>
            <a:r>
              <a:rPr sz="2000" b="1" spc="5">
                <a:solidFill>
                  <a:srgbClr val="4DC7EA"/>
                </a:solidFill>
                <a:latin typeface="Calibri"/>
                <a:cs typeface="Calibri"/>
              </a:rPr>
              <a:t>r</a:t>
            </a:r>
            <a:r>
              <a:rPr sz="2000" b="1" spc="-25">
                <a:solidFill>
                  <a:srgbClr val="4DC7EA"/>
                </a:solidFill>
                <a:latin typeface="Calibri"/>
                <a:cs typeface="Calibri"/>
              </a:rPr>
              <a:t>v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e</a:t>
            </a:r>
            <a:r>
              <a:rPr sz="2000" b="1" spc="10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tis</a:t>
            </a:r>
            <a:r>
              <a:rPr sz="2000" b="1" spc="5">
                <a:solidFill>
                  <a:srgbClr val="4DC7EA"/>
                </a:solidFill>
                <a:latin typeface="Calibri"/>
                <a:cs typeface="Calibri"/>
              </a:rPr>
              <a:t>s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ue</a:t>
            </a:r>
            <a:r>
              <a:rPr sz="2000" b="1" spc="-20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so</a:t>
            </a:r>
            <a:r>
              <a:rPr sz="2000" b="1" spc="-5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th</a:t>
            </a:r>
            <a:r>
              <a:rPr sz="2000" b="1" spc="-30">
                <a:solidFill>
                  <a:srgbClr val="4DC7EA"/>
                </a:solidFill>
                <a:latin typeface="Calibri"/>
                <a:cs typeface="Calibri"/>
              </a:rPr>
              <a:t>a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t</a:t>
            </a:r>
            <a:r>
              <a:rPr sz="2000" b="1" spc="-20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the</a:t>
            </a:r>
            <a:r>
              <a:rPr sz="2000" b="1" spc="-5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ner</a:t>
            </a:r>
            <a:r>
              <a:rPr sz="2000" b="1" spc="-25">
                <a:solidFill>
                  <a:srgbClr val="4DC7EA"/>
                </a:solidFill>
                <a:latin typeface="Calibri"/>
                <a:cs typeface="Calibri"/>
              </a:rPr>
              <a:t>v</a:t>
            </a:r>
            <a:r>
              <a:rPr sz="2000" b="1" spc="-5">
                <a:solidFill>
                  <a:srgbClr val="4DC7EA"/>
                </a:solidFill>
                <a:latin typeface="Calibri"/>
                <a:cs typeface="Calibri"/>
              </a:rPr>
              <a:t>e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s</a:t>
            </a:r>
            <a:r>
              <a:rPr sz="2000" b="1" spc="20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no lon</a:t>
            </a:r>
            <a:r>
              <a:rPr sz="2000" b="1" spc="-25">
                <a:solidFill>
                  <a:srgbClr val="4DC7EA"/>
                </a:solidFill>
                <a:latin typeface="Calibri"/>
                <a:cs typeface="Calibri"/>
              </a:rPr>
              <a:t>g</a:t>
            </a:r>
            <a:r>
              <a:rPr sz="2000" b="1" spc="-5">
                <a:solidFill>
                  <a:srgbClr val="4DC7EA"/>
                </a:solidFill>
                <a:latin typeface="Calibri"/>
                <a:cs typeface="Calibri"/>
              </a:rPr>
              <a:t>er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t</a:t>
            </a:r>
            <a:r>
              <a:rPr sz="2000" b="1" spc="-55">
                <a:solidFill>
                  <a:srgbClr val="4DC7EA"/>
                </a:solidFill>
                <a:latin typeface="Calibri"/>
                <a:cs typeface="Calibri"/>
              </a:rPr>
              <a:t>r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ansmit</a:t>
            </a:r>
            <a:r>
              <a:rPr sz="2000" b="1" spc="-35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pain</a:t>
            </a:r>
            <a:r>
              <a:rPr sz="2000" b="1" spc="-10">
                <a:solidFill>
                  <a:srgbClr val="4DC7EA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4DC7EA"/>
                </a:solidFill>
                <a:latin typeface="Calibri"/>
                <a:cs typeface="Calibri"/>
              </a:rPr>
              <a:t>signals.</a:t>
            </a:r>
            <a:endParaRPr sz="2000">
              <a:latin typeface="Calibri"/>
              <a:cs typeface="Calibri"/>
            </a:endParaRPr>
          </a:p>
          <a:p>
            <a:pPr marL="501015" marR="621030">
              <a:lnSpc>
                <a:spcPct val="195100"/>
              </a:lnSpc>
              <a:spcBef>
                <a:spcPts val="45"/>
              </a:spcBef>
            </a:pP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Minim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lly</a:t>
            </a:r>
            <a:r>
              <a:rPr sz="18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i</a:t>
            </a:r>
            <a:r>
              <a:rPr sz="1800" b="0" spc="-50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1800" b="0" spc="-35">
                <a:solidFill>
                  <a:srgbClr val="003B70"/>
                </a:solidFill>
                <a:latin typeface="Calibri Light"/>
                <a:cs typeface="Calibri Light"/>
              </a:rPr>
              <a:t>v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asi</a:t>
            </a:r>
            <a:r>
              <a:rPr sz="1800" b="0" spc="-25">
                <a:solidFill>
                  <a:srgbClr val="003B70"/>
                </a:solidFill>
                <a:latin typeface="Calibri Light"/>
                <a:cs typeface="Calibri Light"/>
              </a:rPr>
              <a:t>v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out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1800" b="0" spc="-2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ie</a:t>
            </a:r>
            <a:r>
              <a:rPr sz="1800" b="0" spc="-25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1800" b="0" spc="-5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ocedu</a:t>
            </a:r>
            <a:r>
              <a:rPr sz="1800" b="0" spc="-3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e. Cons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ider</a:t>
            </a:r>
            <a:r>
              <a:rPr sz="1800" b="0" spc="2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using</a:t>
            </a:r>
            <a:r>
              <a:rPr sz="1800" b="0" spc="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if 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m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edi</a:t>
            </a:r>
            <a:r>
              <a:rPr sz="1800" b="0" spc="-25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800" b="0" spc="-2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ti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n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and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30">
                <a:solidFill>
                  <a:srgbClr val="003B70"/>
                </a:solidFill>
                <a:latin typeface="Calibri Light"/>
                <a:cs typeface="Calibri Light"/>
              </a:rPr>
              <a:t>st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800" b="0" spc="-4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oid</a:t>
            </a:r>
            <a:endParaRPr sz="1800">
              <a:latin typeface="Calibri Light"/>
              <a:cs typeface="Calibri Light"/>
            </a:endParaRPr>
          </a:p>
          <a:p>
            <a:pPr marL="501015">
              <a:lnSpc>
                <a:spcPct val="100000"/>
              </a:lnSpc>
            </a:pP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inject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i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on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18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h</a:t>
            </a:r>
            <a:r>
              <a:rPr sz="1800" b="0" spc="-35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v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35">
                <a:solidFill>
                  <a:srgbClr val="003B70"/>
                </a:solidFill>
                <a:latin typeface="Calibri Light"/>
                <a:cs typeface="Calibri Light"/>
              </a:rPr>
              <a:t>f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ailed </a:t>
            </a:r>
            <a:r>
              <a:rPr sz="1800" b="0" spc="-2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800" b="0" spc="-20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800" b="0" spc="-4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l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he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pain.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23807" y="4297045"/>
            <a:ext cx="13589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b="1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b="1" spc="-2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b="1" spc="-10">
                <a:solidFill>
                  <a:srgbClr val="FFFFFF"/>
                </a:solidFill>
                <a:latin typeface="Calibri"/>
                <a:cs typeface="Calibri"/>
              </a:rPr>
              <a:t>ts pain</a:t>
            </a:r>
            <a:r>
              <a:rPr sz="1800" b="1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>
                <a:solidFill>
                  <a:srgbClr val="FFFFFF"/>
                </a:solidFill>
                <a:latin typeface="Calibri"/>
                <a:cs typeface="Calibri"/>
              </a:rPr>
              <a:t>in: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86468" y="4753736"/>
            <a:ext cx="751840" cy="760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7400"/>
              </a:lnSpc>
            </a:pPr>
            <a:r>
              <a:rPr sz="2400" b="0" spc="-5">
                <a:solidFill>
                  <a:srgbClr val="FFFFFF"/>
                </a:solidFill>
                <a:latin typeface="Calibri Light"/>
                <a:cs typeface="Calibri Light"/>
              </a:rPr>
              <a:t>Back </a:t>
            </a:r>
            <a:r>
              <a:rPr sz="2400" b="0" spc="-50">
                <a:solidFill>
                  <a:srgbClr val="FFFFFF"/>
                </a:solidFill>
                <a:latin typeface="Calibri Light"/>
                <a:cs typeface="Calibri Light"/>
              </a:rPr>
              <a:t>K</a:t>
            </a:r>
            <a:r>
              <a:rPr sz="2400" b="0" spc="-15">
                <a:solidFill>
                  <a:srgbClr val="FFFFFF"/>
                </a:solidFill>
                <a:latin typeface="Calibri Light"/>
                <a:cs typeface="Calibri Light"/>
              </a:rPr>
              <a:t>nees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914633" y="4747640"/>
            <a:ext cx="635000" cy="760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7400"/>
              </a:lnSpc>
            </a:pPr>
            <a:r>
              <a:rPr sz="2400" b="0" spc="-15">
                <a:solidFill>
                  <a:srgbClr val="FFFFFF"/>
                </a:solidFill>
                <a:latin typeface="Calibri Light"/>
                <a:cs typeface="Calibri Light"/>
              </a:rPr>
              <a:t>Hi</a:t>
            </a:r>
            <a:r>
              <a:rPr sz="2400" b="0" spc="-25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2400" b="0" spc="-10">
                <a:solidFill>
                  <a:srgbClr val="FFFFFF"/>
                </a:solidFill>
                <a:latin typeface="Calibri Light"/>
                <a:cs typeface="Calibri Light"/>
              </a:rPr>
              <a:t>s </a:t>
            </a:r>
            <a:r>
              <a:rPr sz="2400" b="0" spc="-5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240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400" b="0" spc="-5">
                <a:solidFill>
                  <a:srgbClr val="FFFFFF"/>
                </a:solidFill>
                <a:latin typeface="Calibri Light"/>
                <a:cs typeface="Calibri Light"/>
              </a:rPr>
              <a:t>ck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74765" y="5571159"/>
            <a:ext cx="37401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>
                <a:solidFill>
                  <a:srgbClr val="FFFFFF"/>
                </a:solidFill>
                <a:latin typeface="Calibri"/>
                <a:cs typeface="Calibri"/>
              </a:rPr>
              <a:t>PROBE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06106" y="4961890"/>
            <a:ext cx="450215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080"/>
              </a:lnSpc>
            </a:pPr>
            <a:r>
              <a:rPr sz="1000" spc="-10">
                <a:solidFill>
                  <a:srgbClr val="FFFFFF"/>
                </a:solidFill>
                <a:latin typeface="Calibri"/>
                <a:cs typeface="Calibri"/>
              </a:rPr>
              <a:t>DISABLE NERVE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3391" y="4166234"/>
            <a:ext cx="4735830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0380" marR="431165" indent="-45085" algn="ctr">
              <a:lnSpc>
                <a:spcPct val="100000"/>
              </a:lnSpc>
            </a:pPr>
            <a:r>
              <a:rPr sz="1800" b="0" spc="-140">
                <a:solidFill>
                  <a:srgbClr val="003B70"/>
                </a:solidFill>
                <a:latin typeface="Calibri Light"/>
                <a:cs typeface="Calibri Light"/>
              </a:rPr>
              <a:t>Y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ou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2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pain</a:t>
            </a:r>
            <a:r>
              <a:rPr sz="18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1800" b="0" spc="-50">
                <a:solidFill>
                  <a:srgbClr val="003B70"/>
                </a:solidFill>
                <a:latin typeface="Calibri Light"/>
                <a:cs typeface="Calibri Light"/>
              </a:rPr>
              <a:t>h</a:t>
            </a:r>
            <a:r>
              <a:rPr sz="1800" b="0" spc="-35">
                <a:solidFill>
                  <a:srgbClr val="003B70"/>
                </a:solidFill>
                <a:latin typeface="Calibri Light"/>
                <a:cs typeface="Calibri Light"/>
              </a:rPr>
              <a:t>y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sician</a:t>
            </a:r>
            <a:r>
              <a:rPr sz="18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can per</a:t>
            </a:r>
            <a:r>
              <a:rPr sz="1800" b="0" spc="-60">
                <a:solidFill>
                  <a:srgbClr val="003B70"/>
                </a:solidFill>
                <a:latin typeface="Calibri Light"/>
                <a:cs typeface="Calibri Light"/>
              </a:rPr>
              <a:t>f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or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m</a:t>
            </a:r>
            <a:r>
              <a:rPr sz="1800" b="0" spc="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simple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3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800" b="0" spc="-35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alled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800" b="0" spc="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diagno</a:t>
            </a:r>
            <a:r>
              <a:rPr sz="1800" b="0" spc="-45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ti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c</a:t>
            </a:r>
            <a:r>
              <a:rPr sz="1800" b="0" spc="2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block </a:t>
            </a:r>
            <a:r>
              <a:rPr sz="1800" b="0" spc="-3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o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see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 if</a:t>
            </a:r>
            <a:r>
              <a:rPr sz="18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95">
                <a:solidFill>
                  <a:srgbClr val="003B70"/>
                </a:solidFill>
                <a:latin typeface="Calibri Light"/>
                <a:cs typeface="Calibri Light"/>
              </a:rPr>
              <a:t>F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endParaRPr sz="1800">
              <a:latin typeface="Calibri Light"/>
              <a:cs typeface="Calibri Light"/>
            </a:endParaRPr>
          </a:p>
          <a:p>
            <a:pPr algn="ctr">
              <a:lnSpc>
                <a:spcPct val="100000"/>
              </a:lnSpc>
              <a:tabLst>
                <a:tab pos="487680" algn="l"/>
                <a:tab pos="4709160" algn="l"/>
              </a:tabLst>
            </a:pPr>
            <a:r>
              <a:rPr sz="1800" b="0" u="sng">
                <a:solidFill>
                  <a:srgbClr val="003B70"/>
                </a:solidFill>
                <a:latin typeface="Calibri Light"/>
                <a:cs typeface="Calibri Light"/>
              </a:rPr>
              <a:t> 	</a:t>
            </a:r>
            <a:r>
              <a:rPr sz="1800" b="0" u="sng" spc="-10">
                <a:solidFill>
                  <a:srgbClr val="003B70"/>
                </a:solidFill>
                <a:latin typeface="Calibri Light"/>
                <a:cs typeface="Calibri Light"/>
              </a:rPr>
              <a:t>mig</a:t>
            </a:r>
            <a:r>
              <a:rPr sz="1800" b="0" u="sng" spc="-25">
                <a:solidFill>
                  <a:srgbClr val="003B70"/>
                </a:solidFill>
                <a:latin typeface="Calibri Light"/>
                <a:cs typeface="Calibri Light"/>
              </a:rPr>
              <a:t>h</a:t>
            </a:r>
            <a:r>
              <a:rPr sz="1800" b="0" u="sng" spc="-1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800" b="0" u="sng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u="sng" spc="-10">
                <a:solidFill>
                  <a:srgbClr val="003B70"/>
                </a:solidFill>
                <a:latin typeface="Calibri Light"/>
                <a:cs typeface="Calibri Light"/>
              </a:rPr>
              <a:t>be</a:t>
            </a:r>
            <a:r>
              <a:rPr sz="1800" b="0" u="sng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u="sng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800" b="0" u="sng" spc="-35">
                <a:solidFill>
                  <a:srgbClr val="003B70"/>
                </a:solidFill>
                <a:latin typeface="Calibri Light"/>
                <a:cs typeface="Calibri Light"/>
              </a:rPr>
              <a:t>f</a:t>
            </a:r>
            <a:r>
              <a:rPr sz="1800" b="0" u="sng" spc="-60">
                <a:solidFill>
                  <a:srgbClr val="003B70"/>
                </a:solidFill>
                <a:latin typeface="Calibri Light"/>
                <a:cs typeface="Calibri Light"/>
              </a:rPr>
              <a:t>f</a:t>
            </a:r>
            <a:r>
              <a:rPr sz="1800" b="0" u="sng" spc="-15">
                <a:solidFill>
                  <a:srgbClr val="003B70"/>
                </a:solidFill>
                <a:latin typeface="Calibri Light"/>
                <a:cs typeface="Calibri Light"/>
              </a:rPr>
              <a:t>ecti</a:t>
            </a:r>
            <a:r>
              <a:rPr sz="1800" b="0" u="sng" spc="-25">
                <a:solidFill>
                  <a:srgbClr val="003B70"/>
                </a:solidFill>
                <a:latin typeface="Calibri Light"/>
                <a:cs typeface="Calibri Light"/>
              </a:rPr>
              <a:t>v</a:t>
            </a:r>
            <a:r>
              <a:rPr sz="1800" b="0" u="sng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800" b="0" u="sng" spc="-2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u="sng" spc="-60">
                <a:solidFill>
                  <a:srgbClr val="003B70"/>
                </a:solidFill>
                <a:latin typeface="Calibri Light"/>
                <a:cs typeface="Calibri Light"/>
              </a:rPr>
              <a:t>f</a:t>
            </a:r>
            <a:r>
              <a:rPr sz="1800" b="0" u="sng" spc="-5">
                <a:solidFill>
                  <a:srgbClr val="003B70"/>
                </a:solidFill>
                <a:latin typeface="Calibri Light"/>
                <a:cs typeface="Calibri Light"/>
              </a:rPr>
              <a:t>or</a:t>
            </a:r>
            <a:r>
              <a:rPr sz="1800" b="0" u="sng" spc="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u="sng" spc="-35">
                <a:solidFill>
                  <a:srgbClr val="003B70"/>
                </a:solidFill>
                <a:latin typeface="Calibri Light"/>
                <a:cs typeface="Calibri Light"/>
              </a:rPr>
              <a:t>y</a:t>
            </a:r>
            <a:r>
              <a:rPr sz="1800" b="0" u="sng" spc="-15">
                <a:solidFill>
                  <a:srgbClr val="003B70"/>
                </a:solidFill>
                <a:latin typeface="Calibri Light"/>
                <a:cs typeface="Calibri Light"/>
              </a:rPr>
              <a:t>ou.</a:t>
            </a:r>
            <a:r>
              <a:rPr sz="1800" b="0" u="sng">
                <a:solidFill>
                  <a:srgbClr val="003B70"/>
                </a:solidFill>
                <a:latin typeface="Calibri Light"/>
                <a:cs typeface="Calibri Light"/>
              </a:rPr>
              <a:t> 	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15339" y="3549396"/>
            <a:ext cx="137160" cy="97790"/>
          </a:xfrm>
          <a:custGeom>
            <a:avLst/>
            <a:gdLst/>
            <a:ahLst/>
            <a:cxnLst/>
            <a:rect l="l" t="t" r="r" b="b"/>
            <a:pathLst>
              <a:path w="137159" h="97789">
                <a:moveTo>
                  <a:pt x="6159" y="54863"/>
                </a:moveTo>
                <a:lnTo>
                  <a:pt x="0" y="60959"/>
                </a:lnTo>
                <a:lnTo>
                  <a:pt x="215" y="62229"/>
                </a:lnTo>
                <a:lnTo>
                  <a:pt x="33019" y="95757"/>
                </a:lnTo>
                <a:lnTo>
                  <a:pt x="36321" y="97535"/>
                </a:lnTo>
                <a:lnTo>
                  <a:pt x="38531" y="97535"/>
                </a:lnTo>
                <a:lnTo>
                  <a:pt x="39623" y="97281"/>
                </a:lnTo>
                <a:lnTo>
                  <a:pt x="40728" y="96646"/>
                </a:lnTo>
                <a:lnTo>
                  <a:pt x="41605" y="96011"/>
                </a:lnTo>
                <a:lnTo>
                  <a:pt x="55787" y="83057"/>
                </a:lnTo>
                <a:lnTo>
                  <a:pt x="37642" y="83057"/>
                </a:lnTo>
                <a:lnTo>
                  <a:pt x="10782" y="56641"/>
                </a:lnTo>
                <a:lnTo>
                  <a:pt x="9906" y="56006"/>
                </a:lnTo>
                <a:lnTo>
                  <a:pt x="8585" y="55371"/>
                </a:lnTo>
                <a:lnTo>
                  <a:pt x="7480" y="55117"/>
                </a:lnTo>
                <a:lnTo>
                  <a:pt x="6159" y="54863"/>
                </a:lnTo>
                <a:close/>
              </a:path>
              <a:path w="137159" h="97789">
                <a:moveTo>
                  <a:pt x="132321" y="0"/>
                </a:moveTo>
                <a:lnTo>
                  <a:pt x="130111" y="0"/>
                </a:lnTo>
                <a:lnTo>
                  <a:pt x="128790" y="253"/>
                </a:lnTo>
                <a:lnTo>
                  <a:pt x="127698" y="888"/>
                </a:lnTo>
                <a:lnTo>
                  <a:pt x="126809" y="1524"/>
                </a:lnTo>
                <a:lnTo>
                  <a:pt x="37642" y="83057"/>
                </a:lnTo>
                <a:lnTo>
                  <a:pt x="55787" y="83057"/>
                </a:lnTo>
                <a:lnTo>
                  <a:pt x="135178" y="10540"/>
                </a:lnTo>
                <a:lnTo>
                  <a:pt x="136055" y="9651"/>
                </a:lnTo>
                <a:lnTo>
                  <a:pt x="136715" y="8636"/>
                </a:lnTo>
                <a:lnTo>
                  <a:pt x="137159" y="6476"/>
                </a:lnTo>
                <a:lnTo>
                  <a:pt x="137159" y="5206"/>
                </a:lnTo>
                <a:lnTo>
                  <a:pt x="13232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36091" y="3449065"/>
            <a:ext cx="297180" cy="298450"/>
          </a:xfrm>
          <a:custGeom>
            <a:avLst/>
            <a:gdLst/>
            <a:ahLst/>
            <a:cxnLst/>
            <a:rect l="l" t="t" r="r" b="b"/>
            <a:pathLst>
              <a:path w="297180" h="298450">
                <a:moveTo>
                  <a:pt x="171005" y="1269"/>
                </a:moveTo>
                <a:lnTo>
                  <a:pt x="125742" y="1269"/>
                </a:lnTo>
                <a:lnTo>
                  <a:pt x="118516" y="2539"/>
                </a:lnTo>
                <a:lnTo>
                  <a:pt x="111302" y="5079"/>
                </a:lnTo>
                <a:lnTo>
                  <a:pt x="104305" y="6350"/>
                </a:lnTo>
                <a:lnTo>
                  <a:pt x="97523" y="8889"/>
                </a:lnTo>
                <a:lnTo>
                  <a:pt x="90754" y="12700"/>
                </a:lnTo>
                <a:lnTo>
                  <a:pt x="83972" y="15239"/>
                </a:lnTo>
                <a:lnTo>
                  <a:pt x="77635" y="17779"/>
                </a:lnTo>
                <a:lnTo>
                  <a:pt x="65379" y="25400"/>
                </a:lnTo>
                <a:lnTo>
                  <a:pt x="59702" y="30479"/>
                </a:lnTo>
                <a:lnTo>
                  <a:pt x="54013" y="34289"/>
                </a:lnTo>
                <a:lnTo>
                  <a:pt x="48767" y="39369"/>
                </a:lnTo>
                <a:lnTo>
                  <a:pt x="43294" y="44450"/>
                </a:lnTo>
                <a:lnTo>
                  <a:pt x="33680" y="54609"/>
                </a:lnTo>
                <a:lnTo>
                  <a:pt x="11595" y="91439"/>
                </a:lnTo>
                <a:lnTo>
                  <a:pt x="4597" y="113029"/>
                </a:lnTo>
                <a:lnTo>
                  <a:pt x="2844" y="119379"/>
                </a:lnTo>
                <a:lnTo>
                  <a:pt x="1536" y="127000"/>
                </a:lnTo>
                <a:lnTo>
                  <a:pt x="660" y="134619"/>
                </a:lnTo>
                <a:lnTo>
                  <a:pt x="215" y="142239"/>
                </a:lnTo>
                <a:lnTo>
                  <a:pt x="0" y="149859"/>
                </a:lnTo>
                <a:lnTo>
                  <a:pt x="215" y="157479"/>
                </a:lnTo>
                <a:lnTo>
                  <a:pt x="8966" y="200659"/>
                </a:lnTo>
                <a:lnTo>
                  <a:pt x="11595" y="208279"/>
                </a:lnTo>
                <a:lnTo>
                  <a:pt x="14427" y="214629"/>
                </a:lnTo>
                <a:lnTo>
                  <a:pt x="17716" y="220979"/>
                </a:lnTo>
                <a:lnTo>
                  <a:pt x="25145" y="233679"/>
                </a:lnTo>
                <a:lnTo>
                  <a:pt x="29298" y="238759"/>
                </a:lnTo>
                <a:lnTo>
                  <a:pt x="33680" y="245109"/>
                </a:lnTo>
                <a:lnTo>
                  <a:pt x="43294" y="255269"/>
                </a:lnTo>
                <a:lnTo>
                  <a:pt x="48767" y="260349"/>
                </a:lnTo>
                <a:lnTo>
                  <a:pt x="54013" y="265429"/>
                </a:lnTo>
                <a:lnTo>
                  <a:pt x="59702" y="269239"/>
                </a:lnTo>
                <a:lnTo>
                  <a:pt x="65379" y="274319"/>
                </a:lnTo>
                <a:lnTo>
                  <a:pt x="71501" y="276859"/>
                </a:lnTo>
                <a:lnTo>
                  <a:pt x="111302" y="294639"/>
                </a:lnTo>
                <a:lnTo>
                  <a:pt x="133172" y="298449"/>
                </a:lnTo>
                <a:lnTo>
                  <a:pt x="163563" y="298449"/>
                </a:lnTo>
                <a:lnTo>
                  <a:pt x="185661" y="294639"/>
                </a:lnTo>
                <a:lnTo>
                  <a:pt x="192658" y="292099"/>
                </a:lnTo>
                <a:lnTo>
                  <a:pt x="206209" y="287019"/>
                </a:lnTo>
                <a:lnTo>
                  <a:pt x="141477" y="287019"/>
                </a:lnTo>
                <a:lnTo>
                  <a:pt x="134708" y="285749"/>
                </a:lnTo>
                <a:lnTo>
                  <a:pt x="127711" y="285749"/>
                </a:lnTo>
                <a:lnTo>
                  <a:pt x="120929" y="284479"/>
                </a:lnTo>
                <a:lnTo>
                  <a:pt x="114363" y="281939"/>
                </a:lnTo>
                <a:lnTo>
                  <a:pt x="108026" y="280669"/>
                </a:lnTo>
                <a:lnTo>
                  <a:pt x="101688" y="278129"/>
                </a:lnTo>
                <a:lnTo>
                  <a:pt x="95567" y="275589"/>
                </a:lnTo>
                <a:lnTo>
                  <a:pt x="89661" y="273049"/>
                </a:lnTo>
                <a:lnTo>
                  <a:pt x="83527" y="270509"/>
                </a:lnTo>
                <a:lnTo>
                  <a:pt x="47675" y="241299"/>
                </a:lnTo>
                <a:lnTo>
                  <a:pt x="28651" y="214629"/>
                </a:lnTo>
                <a:lnTo>
                  <a:pt x="25590" y="209549"/>
                </a:lnTo>
                <a:lnTo>
                  <a:pt x="13779" y="170179"/>
                </a:lnTo>
                <a:lnTo>
                  <a:pt x="12242" y="149859"/>
                </a:lnTo>
                <a:lnTo>
                  <a:pt x="12458" y="142239"/>
                </a:lnTo>
                <a:lnTo>
                  <a:pt x="20561" y="102869"/>
                </a:lnTo>
                <a:lnTo>
                  <a:pt x="28651" y="85089"/>
                </a:lnTo>
                <a:lnTo>
                  <a:pt x="31927" y="78739"/>
                </a:lnTo>
                <a:lnTo>
                  <a:pt x="35420" y="73659"/>
                </a:lnTo>
                <a:lnTo>
                  <a:pt x="39141" y="67309"/>
                </a:lnTo>
                <a:lnTo>
                  <a:pt x="43294" y="63500"/>
                </a:lnTo>
                <a:lnTo>
                  <a:pt x="47675" y="57150"/>
                </a:lnTo>
                <a:lnTo>
                  <a:pt x="52260" y="53339"/>
                </a:lnTo>
                <a:lnTo>
                  <a:pt x="56857" y="48259"/>
                </a:lnTo>
                <a:lnTo>
                  <a:pt x="61887" y="44450"/>
                </a:lnTo>
                <a:lnTo>
                  <a:pt x="66916" y="39369"/>
                </a:lnTo>
                <a:lnTo>
                  <a:pt x="72377" y="35559"/>
                </a:lnTo>
                <a:lnTo>
                  <a:pt x="77851" y="33019"/>
                </a:lnTo>
                <a:lnTo>
                  <a:pt x="83527" y="29209"/>
                </a:lnTo>
                <a:lnTo>
                  <a:pt x="89661" y="26669"/>
                </a:lnTo>
                <a:lnTo>
                  <a:pt x="95567" y="24129"/>
                </a:lnTo>
                <a:lnTo>
                  <a:pt x="101688" y="21589"/>
                </a:lnTo>
                <a:lnTo>
                  <a:pt x="114363" y="16509"/>
                </a:lnTo>
                <a:lnTo>
                  <a:pt x="134708" y="12700"/>
                </a:lnTo>
                <a:lnTo>
                  <a:pt x="206209" y="12700"/>
                </a:lnTo>
                <a:lnTo>
                  <a:pt x="199428" y="8889"/>
                </a:lnTo>
                <a:lnTo>
                  <a:pt x="192658" y="6350"/>
                </a:lnTo>
                <a:lnTo>
                  <a:pt x="185661" y="5079"/>
                </a:lnTo>
                <a:lnTo>
                  <a:pt x="178219" y="2539"/>
                </a:lnTo>
                <a:lnTo>
                  <a:pt x="171005" y="1269"/>
                </a:lnTo>
                <a:close/>
              </a:path>
              <a:path w="297180" h="298450">
                <a:moveTo>
                  <a:pt x="206209" y="12700"/>
                </a:moveTo>
                <a:lnTo>
                  <a:pt x="162255" y="12700"/>
                </a:lnTo>
                <a:lnTo>
                  <a:pt x="182587" y="16509"/>
                </a:lnTo>
                <a:lnTo>
                  <a:pt x="195275" y="21589"/>
                </a:lnTo>
                <a:lnTo>
                  <a:pt x="207517" y="26669"/>
                </a:lnTo>
                <a:lnTo>
                  <a:pt x="213207" y="29209"/>
                </a:lnTo>
                <a:lnTo>
                  <a:pt x="218897" y="33019"/>
                </a:lnTo>
                <a:lnTo>
                  <a:pt x="224802" y="35559"/>
                </a:lnTo>
                <a:lnTo>
                  <a:pt x="230047" y="39369"/>
                </a:lnTo>
                <a:lnTo>
                  <a:pt x="235076" y="44450"/>
                </a:lnTo>
                <a:lnTo>
                  <a:pt x="240106" y="48259"/>
                </a:lnTo>
                <a:lnTo>
                  <a:pt x="244703" y="53339"/>
                </a:lnTo>
                <a:lnTo>
                  <a:pt x="249288" y="57150"/>
                </a:lnTo>
                <a:lnTo>
                  <a:pt x="253441" y="63500"/>
                </a:lnTo>
                <a:lnTo>
                  <a:pt x="257594" y="67309"/>
                </a:lnTo>
                <a:lnTo>
                  <a:pt x="261315" y="73659"/>
                </a:lnTo>
                <a:lnTo>
                  <a:pt x="264820" y="78739"/>
                </a:lnTo>
                <a:lnTo>
                  <a:pt x="280555" y="115569"/>
                </a:lnTo>
                <a:lnTo>
                  <a:pt x="284721" y="149859"/>
                </a:lnTo>
                <a:lnTo>
                  <a:pt x="284492" y="156209"/>
                </a:lnTo>
                <a:lnTo>
                  <a:pt x="276402" y="196849"/>
                </a:lnTo>
                <a:lnTo>
                  <a:pt x="257594" y="231139"/>
                </a:lnTo>
                <a:lnTo>
                  <a:pt x="230047" y="259079"/>
                </a:lnTo>
                <a:lnTo>
                  <a:pt x="218897" y="266699"/>
                </a:lnTo>
                <a:lnTo>
                  <a:pt x="213207" y="270509"/>
                </a:lnTo>
                <a:lnTo>
                  <a:pt x="207517" y="273049"/>
                </a:lnTo>
                <a:lnTo>
                  <a:pt x="195275" y="278129"/>
                </a:lnTo>
                <a:lnTo>
                  <a:pt x="188937" y="280669"/>
                </a:lnTo>
                <a:lnTo>
                  <a:pt x="182587" y="281939"/>
                </a:lnTo>
                <a:lnTo>
                  <a:pt x="175818" y="284479"/>
                </a:lnTo>
                <a:lnTo>
                  <a:pt x="169036" y="285749"/>
                </a:lnTo>
                <a:lnTo>
                  <a:pt x="162255" y="285749"/>
                </a:lnTo>
                <a:lnTo>
                  <a:pt x="155473" y="287019"/>
                </a:lnTo>
                <a:lnTo>
                  <a:pt x="206209" y="287019"/>
                </a:lnTo>
                <a:lnTo>
                  <a:pt x="212775" y="284479"/>
                </a:lnTo>
                <a:lnTo>
                  <a:pt x="219113" y="280669"/>
                </a:lnTo>
                <a:lnTo>
                  <a:pt x="225679" y="276859"/>
                </a:lnTo>
                <a:lnTo>
                  <a:pt x="231571" y="274319"/>
                </a:lnTo>
                <a:lnTo>
                  <a:pt x="237477" y="269239"/>
                </a:lnTo>
                <a:lnTo>
                  <a:pt x="242951" y="265429"/>
                </a:lnTo>
                <a:lnTo>
                  <a:pt x="271818" y="233679"/>
                </a:lnTo>
                <a:lnTo>
                  <a:pt x="287997" y="200659"/>
                </a:lnTo>
                <a:lnTo>
                  <a:pt x="290398" y="194309"/>
                </a:lnTo>
                <a:lnTo>
                  <a:pt x="297180" y="149859"/>
                </a:lnTo>
                <a:lnTo>
                  <a:pt x="296964" y="142239"/>
                </a:lnTo>
                <a:lnTo>
                  <a:pt x="296303" y="134619"/>
                </a:lnTo>
                <a:lnTo>
                  <a:pt x="295427" y="127000"/>
                </a:lnTo>
                <a:lnTo>
                  <a:pt x="294119" y="119379"/>
                </a:lnTo>
                <a:lnTo>
                  <a:pt x="292366" y="113029"/>
                </a:lnTo>
                <a:lnTo>
                  <a:pt x="290398" y="105409"/>
                </a:lnTo>
                <a:lnTo>
                  <a:pt x="271818" y="66039"/>
                </a:lnTo>
                <a:lnTo>
                  <a:pt x="242951" y="34289"/>
                </a:lnTo>
                <a:lnTo>
                  <a:pt x="237477" y="30479"/>
                </a:lnTo>
                <a:lnTo>
                  <a:pt x="231571" y="25400"/>
                </a:lnTo>
                <a:lnTo>
                  <a:pt x="225679" y="21589"/>
                </a:lnTo>
                <a:lnTo>
                  <a:pt x="219113" y="17779"/>
                </a:lnTo>
                <a:lnTo>
                  <a:pt x="212775" y="15239"/>
                </a:lnTo>
                <a:lnTo>
                  <a:pt x="206209" y="12700"/>
                </a:lnTo>
                <a:close/>
              </a:path>
              <a:path w="297180" h="298450">
                <a:moveTo>
                  <a:pt x="156133" y="0"/>
                </a:moveTo>
                <a:lnTo>
                  <a:pt x="140830" y="0"/>
                </a:lnTo>
                <a:lnTo>
                  <a:pt x="133172" y="1269"/>
                </a:lnTo>
                <a:lnTo>
                  <a:pt x="163563" y="1269"/>
                </a:lnTo>
                <a:lnTo>
                  <a:pt x="156133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211681" y="5252846"/>
            <a:ext cx="3890010" cy="528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he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p</a:t>
            </a:r>
            <a:r>
              <a:rPr sz="1800" b="0" spc="-4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ocedu</a:t>
            </a:r>
            <a:r>
              <a:rPr sz="1800" b="0" spc="-3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8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can be</a:t>
            </a:r>
            <a:r>
              <a:rPr sz="18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3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epe</a:t>
            </a:r>
            <a:r>
              <a:rPr sz="1800" b="0" spc="-2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800" b="0" spc="-3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d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if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the</a:t>
            </a:r>
            <a:r>
              <a:rPr sz="18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pain</a:t>
            </a:r>
            <a:r>
              <a:rPr sz="18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3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turns</a:t>
            </a:r>
            <a:r>
              <a:rPr sz="18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when</a:t>
            </a:r>
            <a:r>
              <a:rPr sz="1800" b="0" spc="10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the ne</a:t>
            </a:r>
            <a:r>
              <a:rPr sz="1800" b="0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25">
                <a:solidFill>
                  <a:srgbClr val="003B70"/>
                </a:solidFill>
                <a:latin typeface="Calibri Light"/>
                <a:cs typeface="Calibri Light"/>
              </a:rPr>
              <a:t>v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800" b="0" spc="-10">
                <a:solidFill>
                  <a:srgbClr val="003B70"/>
                </a:solidFill>
                <a:latin typeface="Calibri Light"/>
                <a:cs typeface="Calibri Light"/>
              </a:rPr>
              <a:t>s</a:t>
            </a:r>
            <a:r>
              <a:rPr sz="1800" b="0" spc="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1800" b="0" spc="-3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1800" b="0" spc="-30">
                <a:solidFill>
                  <a:srgbClr val="003B70"/>
                </a:solidFill>
                <a:latin typeface="Calibri Light"/>
                <a:cs typeface="Calibri Light"/>
              </a:rPr>
              <a:t>g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ene</a:t>
            </a:r>
            <a:r>
              <a:rPr sz="1800" b="0" spc="-45">
                <a:solidFill>
                  <a:srgbClr val="003B70"/>
                </a:solidFill>
                <a:latin typeface="Calibri Light"/>
                <a:cs typeface="Calibri Light"/>
              </a:rPr>
              <a:t>r</a:t>
            </a:r>
            <a:r>
              <a:rPr sz="1800" b="0" spc="-20">
                <a:solidFill>
                  <a:srgbClr val="003B70"/>
                </a:solidFill>
                <a:latin typeface="Calibri Light"/>
                <a:cs typeface="Calibri Light"/>
              </a:rPr>
              <a:t>a</a:t>
            </a:r>
            <a:r>
              <a:rPr sz="1800" b="0" spc="-3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1800" b="0" spc="-15">
                <a:solidFill>
                  <a:srgbClr val="003B70"/>
                </a:solidFill>
                <a:latin typeface="Calibri Light"/>
                <a:cs typeface="Calibri Light"/>
              </a:rPr>
              <a:t>e.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15339" y="5448300"/>
            <a:ext cx="137160" cy="97790"/>
          </a:xfrm>
          <a:custGeom>
            <a:avLst/>
            <a:gdLst/>
            <a:ahLst/>
            <a:cxnLst/>
            <a:rect l="l" t="t" r="r" b="b"/>
            <a:pathLst>
              <a:path w="137159" h="97789">
                <a:moveTo>
                  <a:pt x="6159" y="54863"/>
                </a:moveTo>
                <a:lnTo>
                  <a:pt x="0" y="60959"/>
                </a:lnTo>
                <a:lnTo>
                  <a:pt x="215" y="62230"/>
                </a:lnTo>
                <a:lnTo>
                  <a:pt x="33019" y="95758"/>
                </a:lnTo>
                <a:lnTo>
                  <a:pt x="36321" y="97536"/>
                </a:lnTo>
                <a:lnTo>
                  <a:pt x="38531" y="97536"/>
                </a:lnTo>
                <a:lnTo>
                  <a:pt x="39623" y="97281"/>
                </a:lnTo>
                <a:lnTo>
                  <a:pt x="40728" y="96647"/>
                </a:lnTo>
                <a:lnTo>
                  <a:pt x="41605" y="96012"/>
                </a:lnTo>
                <a:lnTo>
                  <a:pt x="55787" y="83058"/>
                </a:lnTo>
                <a:lnTo>
                  <a:pt x="37642" y="83058"/>
                </a:lnTo>
                <a:lnTo>
                  <a:pt x="10782" y="56641"/>
                </a:lnTo>
                <a:lnTo>
                  <a:pt x="9906" y="56006"/>
                </a:lnTo>
                <a:lnTo>
                  <a:pt x="8585" y="55371"/>
                </a:lnTo>
                <a:lnTo>
                  <a:pt x="7480" y="55118"/>
                </a:lnTo>
                <a:lnTo>
                  <a:pt x="6159" y="54863"/>
                </a:lnTo>
                <a:close/>
              </a:path>
              <a:path w="137159" h="97789">
                <a:moveTo>
                  <a:pt x="132321" y="0"/>
                </a:moveTo>
                <a:lnTo>
                  <a:pt x="130111" y="0"/>
                </a:lnTo>
                <a:lnTo>
                  <a:pt x="128790" y="253"/>
                </a:lnTo>
                <a:lnTo>
                  <a:pt x="127698" y="888"/>
                </a:lnTo>
                <a:lnTo>
                  <a:pt x="126809" y="1524"/>
                </a:lnTo>
                <a:lnTo>
                  <a:pt x="37642" y="83058"/>
                </a:lnTo>
                <a:lnTo>
                  <a:pt x="55787" y="83058"/>
                </a:lnTo>
                <a:lnTo>
                  <a:pt x="135178" y="10540"/>
                </a:lnTo>
                <a:lnTo>
                  <a:pt x="136055" y="9652"/>
                </a:lnTo>
                <a:lnTo>
                  <a:pt x="136715" y="8636"/>
                </a:lnTo>
                <a:lnTo>
                  <a:pt x="137159" y="6477"/>
                </a:lnTo>
                <a:lnTo>
                  <a:pt x="137159" y="5206"/>
                </a:lnTo>
                <a:lnTo>
                  <a:pt x="132321" y="0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36091" y="5347715"/>
            <a:ext cx="297180" cy="299085"/>
          </a:xfrm>
          <a:custGeom>
            <a:avLst/>
            <a:gdLst/>
            <a:ahLst/>
            <a:cxnLst/>
            <a:rect l="l" t="t" r="r" b="b"/>
            <a:pathLst>
              <a:path w="297180" h="299085">
                <a:moveTo>
                  <a:pt x="156133" y="0"/>
                </a:moveTo>
                <a:lnTo>
                  <a:pt x="140830" y="0"/>
                </a:lnTo>
                <a:lnTo>
                  <a:pt x="133172" y="635"/>
                </a:lnTo>
                <a:lnTo>
                  <a:pt x="90754" y="11684"/>
                </a:lnTo>
                <a:lnTo>
                  <a:pt x="71501" y="21717"/>
                </a:lnTo>
                <a:lnTo>
                  <a:pt x="65379" y="25527"/>
                </a:lnTo>
                <a:lnTo>
                  <a:pt x="59702" y="29718"/>
                </a:lnTo>
                <a:lnTo>
                  <a:pt x="54013" y="34036"/>
                </a:lnTo>
                <a:lnTo>
                  <a:pt x="48767" y="38862"/>
                </a:lnTo>
                <a:lnTo>
                  <a:pt x="43294" y="43688"/>
                </a:lnTo>
                <a:lnTo>
                  <a:pt x="21424" y="72136"/>
                </a:lnTo>
                <a:lnTo>
                  <a:pt x="17716" y="78232"/>
                </a:lnTo>
                <a:lnTo>
                  <a:pt x="2844" y="119380"/>
                </a:lnTo>
                <a:lnTo>
                  <a:pt x="0" y="149479"/>
                </a:lnTo>
                <a:lnTo>
                  <a:pt x="215" y="157099"/>
                </a:lnTo>
                <a:lnTo>
                  <a:pt x="8966" y="200660"/>
                </a:lnTo>
                <a:lnTo>
                  <a:pt x="29298" y="238760"/>
                </a:lnTo>
                <a:lnTo>
                  <a:pt x="48767" y="259803"/>
                </a:lnTo>
                <a:lnTo>
                  <a:pt x="54013" y="264629"/>
                </a:lnTo>
                <a:lnTo>
                  <a:pt x="90754" y="287058"/>
                </a:lnTo>
                <a:lnTo>
                  <a:pt x="133172" y="298043"/>
                </a:lnTo>
                <a:lnTo>
                  <a:pt x="140830" y="298704"/>
                </a:lnTo>
                <a:lnTo>
                  <a:pt x="156133" y="298704"/>
                </a:lnTo>
                <a:lnTo>
                  <a:pt x="199428" y="289687"/>
                </a:lnTo>
                <a:lnTo>
                  <a:pt x="207727" y="286397"/>
                </a:lnTo>
                <a:lnTo>
                  <a:pt x="148475" y="286397"/>
                </a:lnTo>
                <a:lnTo>
                  <a:pt x="141477" y="286169"/>
                </a:lnTo>
                <a:lnTo>
                  <a:pt x="101688" y="278041"/>
                </a:lnTo>
                <a:lnTo>
                  <a:pt x="66916" y="259143"/>
                </a:lnTo>
                <a:lnTo>
                  <a:pt x="39141" y="231394"/>
                </a:lnTo>
                <a:lnTo>
                  <a:pt x="20561" y="196469"/>
                </a:lnTo>
                <a:lnTo>
                  <a:pt x="12458" y="156464"/>
                </a:lnTo>
                <a:lnTo>
                  <a:pt x="12242" y="149479"/>
                </a:lnTo>
                <a:lnTo>
                  <a:pt x="12458" y="142240"/>
                </a:lnTo>
                <a:lnTo>
                  <a:pt x="20561" y="102362"/>
                </a:lnTo>
                <a:lnTo>
                  <a:pt x="39141" y="67437"/>
                </a:lnTo>
                <a:lnTo>
                  <a:pt x="43294" y="62484"/>
                </a:lnTo>
                <a:lnTo>
                  <a:pt x="47675" y="57150"/>
                </a:lnTo>
                <a:lnTo>
                  <a:pt x="52260" y="52578"/>
                </a:lnTo>
                <a:lnTo>
                  <a:pt x="56857" y="47879"/>
                </a:lnTo>
                <a:lnTo>
                  <a:pt x="61887" y="43688"/>
                </a:lnTo>
                <a:lnTo>
                  <a:pt x="95567" y="23241"/>
                </a:lnTo>
                <a:lnTo>
                  <a:pt x="134708" y="12954"/>
                </a:lnTo>
                <a:lnTo>
                  <a:pt x="148475" y="12319"/>
                </a:lnTo>
                <a:lnTo>
                  <a:pt x="207702" y="12319"/>
                </a:lnTo>
                <a:lnTo>
                  <a:pt x="206209" y="11684"/>
                </a:lnTo>
                <a:lnTo>
                  <a:pt x="163563" y="635"/>
                </a:lnTo>
                <a:lnTo>
                  <a:pt x="156133" y="0"/>
                </a:lnTo>
                <a:close/>
              </a:path>
              <a:path w="297180" h="299085">
                <a:moveTo>
                  <a:pt x="207702" y="12319"/>
                </a:moveTo>
                <a:lnTo>
                  <a:pt x="148475" y="12319"/>
                </a:lnTo>
                <a:lnTo>
                  <a:pt x="155473" y="12573"/>
                </a:lnTo>
                <a:lnTo>
                  <a:pt x="162255" y="12954"/>
                </a:lnTo>
                <a:lnTo>
                  <a:pt x="201396" y="23241"/>
                </a:lnTo>
                <a:lnTo>
                  <a:pt x="235076" y="43688"/>
                </a:lnTo>
                <a:lnTo>
                  <a:pt x="244703" y="52578"/>
                </a:lnTo>
                <a:lnTo>
                  <a:pt x="249288" y="57150"/>
                </a:lnTo>
                <a:lnTo>
                  <a:pt x="253441" y="62484"/>
                </a:lnTo>
                <a:lnTo>
                  <a:pt x="257594" y="67437"/>
                </a:lnTo>
                <a:lnTo>
                  <a:pt x="261315" y="73025"/>
                </a:lnTo>
                <a:lnTo>
                  <a:pt x="278587" y="108839"/>
                </a:lnTo>
                <a:lnTo>
                  <a:pt x="284721" y="149479"/>
                </a:lnTo>
                <a:lnTo>
                  <a:pt x="284492" y="156464"/>
                </a:lnTo>
                <a:lnTo>
                  <a:pt x="276402" y="196469"/>
                </a:lnTo>
                <a:lnTo>
                  <a:pt x="257594" y="231394"/>
                </a:lnTo>
                <a:lnTo>
                  <a:pt x="230047" y="259143"/>
                </a:lnTo>
                <a:lnTo>
                  <a:pt x="195275" y="278041"/>
                </a:lnTo>
                <a:lnTo>
                  <a:pt x="155473" y="286169"/>
                </a:lnTo>
                <a:lnTo>
                  <a:pt x="148475" y="286397"/>
                </a:lnTo>
                <a:lnTo>
                  <a:pt x="207727" y="286397"/>
                </a:lnTo>
                <a:lnTo>
                  <a:pt x="242951" y="264629"/>
                </a:lnTo>
                <a:lnTo>
                  <a:pt x="271818" y="233045"/>
                </a:lnTo>
                <a:lnTo>
                  <a:pt x="290398" y="193802"/>
                </a:lnTo>
                <a:lnTo>
                  <a:pt x="297180" y="149479"/>
                </a:lnTo>
                <a:lnTo>
                  <a:pt x="296964" y="141605"/>
                </a:lnTo>
                <a:lnTo>
                  <a:pt x="287997" y="98044"/>
                </a:lnTo>
                <a:lnTo>
                  <a:pt x="275526" y="72136"/>
                </a:lnTo>
                <a:lnTo>
                  <a:pt x="271818" y="65913"/>
                </a:lnTo>
                <a:lnTo>
                  <a:pt x="242951" y="34036"/>
                </a:lnTo>
                <a:lnTo>
                  <a:pt x="212775" y="14478"/>
                </a:lnTo>
                <a:lnTo>
                  <a:pt x="207702" y="12319"/>
                </a:lnTo>
                <a:close/>
              </a:path>
            </a:pathLst>
          </a:custGeom>
          <a:solidFill>
            <a:srgbClr val="4DC7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36091" y="3192779"/>
            <a:ext cx="4661535" cy="0"/>
          </a:xfrm>
          <a:custGeom>
            <a:avLst/>
            <a:gdLst/>
            <a:ahLst/>
            <a:cxnLst/>
            <a:rect l="l" t="t" r="r" b="b"/>
            <a:pathLst>
              <a:path w="4661535">
                <a:moveTo>
                  <a:pt x="0" y="0"/>
                </a:moveTo>
                <a:lnTo>
                  <a:pt x="4661027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6091" y="4003547"/>
            <a:ext cx="4661535" cy="0"/>
          </a:xfrm>
          <a:custGeom>
            <a:avLst/>
            <a:gdLst/>
            <a:ahLst/>
            <a:cxnLst/>
            <a:rect l="l" t="t" r="r" b="b"/>
            <a:pathLst>
              <a:path w="4661535">
                <a:moveTo>
                  <a:pt x="0" y="0"/>
                </a:moveTo>
                <a:lnTo>
                  <a:pt x="4661027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0" y="0"/>
            <a:ext cx="6857999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90040" y="2177821"/>
            <a:ext cx="3510279" cy="2572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0" spc="-5">
                <a:solidFill>
                  <a:srgbClr val="003B70"/>
                </a:solidFill>
                <a:latin typeface="Calibri Light"/>
                <a:cs typeface="Calibri Light"/>
              </a:rPr>
              <a:t>N</a:t>
            </a:r>
            <a:r>
              <a:rPr sz="4400" b="0" spc="-65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4400" b="0" spc="20">
                <a:solidFill>
                  <a:srgbClr val="003B70"/>
                </a:solidFill>
                <a:latin typeface="Calibri Light"/>
                <a:cs typeface="Calibri Light"/>
              </a:rPr>
              <a:t>x</a:t>
            </a:r>
            <a:r>
              <a:rPr sz="4400" b="0">
                <a:solidFill>
                  <a:srgbClr val="003B70"/>
                </a:solidFill>
                <a:latin typeface="Calibri Light"/>
                <a:cs typeface="Calibri Light"/>
              </a:rPr>
              <a:t>t,</a:t>
            </a:r>
            <a:endParaRPr sz="4400">
              <a:latin typeface="Calibri Light"/>
              <a:cs typeface="Calibri Light"/>
            </a:endParaRPr>
          </a:p>
          <a:p>
            <a:pPr marL="12700" marR="5080">
              <a:lnSpc>
                <a:spcPct val="100000"/>
              </a:lnSpc>
            </a:pPr>
            <a:r>
              <a:rPr sz="4400" b="0">
                <a:solidFill>
                  <a:srgbClr val="003B70"/>
                </a:solidFill>
                <a:latin typeface="Calibri Light"/>
                <a:cs typeface="Calibri Light"/>
              </a:rPr>
              <a:t>l</a:t>
            </a:r>
            <a:r>
              <a:rPr sz="4400" b="0" spc="-30">
                <a:solidFill>
                  <a:srgbClr val="003B70"/>
                </a:solidFill>
                <a:latin typeface="Calibri Light"/>
                <a:cs typeface="Calibri Light"/>
              </a:rPr>
              <a:t>e</a:t>
            </a:r>
            <a:r>
              <a:rPr sz="4400" b="0" spc="-20">
                <a:solidFill>
                  <a:srgbClr val="003B70"/>
                </a:solidFill>
                <a:latin typeface="Calibri Light"/>
                <a:cs typeface="Calibri Light"/>
              </a:rPr>
              <a:t>ts</a:t>
            </a:r>
            <a:r>
              <a:rPr sz="4400" b="0" spc="1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4400" b="0" spc="-70">
                <a:solidFill>
                  <a:srgbClr val="003B70"/>
                </a:solidFill>
                <a:latin typeface="Calibri Light"/>
                <a:cs typeface="Calibri Light"/>
              </a:rPr>
              <a:t>t</a:t>
            </a:r>
            <a:r>
              <a:rPr sz="4400" b="0">
                <a:solidFill>
                  <a:srgbClr val="003B70"/>
                </a:solidFill>
                <a:latin typeface="Calibri Light"/>
                <a:cs typeface="Calibri Light"/>
              </a:rPr>
              <a:t>alk</a:t>
            </a:r>
            <a:r>
              <a:rPr sz="44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4400" b="0">
                <a:solidFill>
                  <a:srgbClr val="003B70"/>
                </a:solidFill>
                <a:latin typeface="Calibri Light"/>
                <a:cs typeface="Calibri Light"/>
              </a:rPr>
              <a:t>about the</a:t>
            </a:r>
            <a:r>
              <a:rPr sz="4400" b="0" spc="-5">
                <a:solidFill>
                  <a:srgbClr val="003B70"/>
                </a:solidFill>
                <a:latin typeface="Calibri Light"/>
                <a:cs typeface="Calibri Light"/>
              </a:rPr>
              <a:t> </a:t>
            </a:r>
            <a:r>
              <a:rPr sz="4400" b="0" spc="-5">
                <a:solidFill>
                  <a:srgbClr val="4DC7EA"/>
                </a:solidFill>
                <a:latin typeface="Calibri Light"/>
                <a:cs typeface="Calibri Light"/>
              </a:rPr>
              <a:t>VE</a:t>
            </a:r>
            <a:r>
              <a:rPr sz="4400" b="0" spc="-70">
                <a:solidFill>
                  <a:srgbClr val="4DC7EA"/>
                </a:solidFill>
                <a:latin typeface="Calibri Light"/>
                <a:cs typeface="Calibri Light"/>
              </a:rPr>
              <a:t>R</a:t>
            </a:r>
            <a:r>
              <a:rPr sz="4400" b="0" spc="-5">
                <a:solidFill>
                  <a:srgbClr val="4DC7EA"/>
                </a:solidFill>
                <a:latin typeface="Calibri Light"/>
                <a:cs typeface="Calibri Light"/>
              </a:rPr>
              <a:t>TIFLEX® </a:t>
            </a:r>
            <a:r>
              <a:rPr sz="4400" b="0">
                <a:solidFill>
                  <a:srgbClr val="4DC7EA"/>
                </a:solidFill>
                <a:latin typeface="Calibri Light"/>
                <a:cs typeface="Calibri Light"/>
              </a:rPr>
              <a:t>P</a:t>
            </a:r>
            <a:r>
              <a:rPr sz="4400" b="0" spc="-55">
                <a:solidFill>
                  <a:srgbClr val="4DC7EA"/>
                </a:solidFill>
                <a:latin typeface="Calibri Light"/>
                <a:cs typeface="Calibri Light"/>
              </a:rPr>
              <a:t>R</a:t>
            </a:r>
            <a:r>
              <a:rPr sz="4400" b="0" spc="-5">
                <a:solidFill>
                  <a:srgbClr val="4DC7EA"/>
                </a:solidFill>
                <a:latin typeface="Calibri Light"/>
                <a:cs typeface="Calibri Light"/>
              </a:rPr>
              <a:t>OCEDURE*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0040" y="4781677"/>
            <a:ext cx="2544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>
                <a:solidFill>
                  <a:srgbClr val="003B70"/>
                </a:solidFill>
                <a:latin typeface="Calibri"/>
                <a:cs typeface="Calibri"/>
              </a:rPr>
              <a:t>*Supe</a:t>
            </a:r>
            <a:r>
              <a:rPr sz="1000" spc="-5">
                <a:solidFill>
                  <a:srgbClr val="003B70"/>
                </a:solidFill>
                <a:latin typeface="Calibri"/>
                <a:cs typeface="Calibri"/>
              </a:rPr>
              <a:t>rio</a:t>
            </a:r>
            <a:r>
              <a:rPr sz="1000">
                <a:solidFill>
                  <a:srgbClr val="003B70"/>
                </a:solidFill>
                <a:latin typeface="Calibri"/>
                <a:cs typeface="Calibri"/>
              </a:rPr>
              <a:t>n</a:t>
            </a:r>
            <a:r>
              <a:rPr sz="1000" spc="-5">
                <a:solidFill>
                  <a:srgbClr val="003B70"/>
                </a:solidFill>
                <a:latin typeface="Calibri"/>
                <a:cs typeface="Calibri"/>
              </a:rPr>
              <a:t>®</a:t>
            </a:r>
            <a:r>
              <a:rPr sz="1000" spc="1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000" spc="-5">
                <a:solidFill>
                  <a:srgbClr val="003B70"/>
                </a:solidFill>
                <a:latin typeface="Calibri"/>
                <a:cs typeface="Calibri"/>
              </a:rPr>
              <a:t>Indir</a:t>
            </a:r>
            <a:r>
              <a:rPr sz="1000" spc="-10">
                <a:solidFill>
                  <a:srgbClr val="003B70"/>
                </a:solidFill>
                <a:latin typeface="Calibri"/>
                <a:cs typeface="Calibri"/>
              </a:rPr>
              <a:t>e</a:t>
            </a:r>
            <a:r>
              <a:rPr sz="1000" spc="-5">
                <a:solidFill>
                  <a:srgbClr val="003B70"/>
                </a:solidFill>
                <a:latin typeface="Calibri"/>
                <a:cs typeface="Calibri"/>
              </a:rPr>
              <a:t>ct</a:t>
            </a:r>
            <a:r>
              <a:rPr sz="100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000" spc="-15">
                <a:solidFill>
                  <a:srgbClr val="003B70"/>
                </a:solidFill>
                <a:latin typeface="Calibri"/>
                <a:cs typeface="Calibri"/>
              </a:rPr>
              <a:t>De</a:t>
            </a:r>
            <a:r>
              <a:rPr sz="1000" spc="-10">
                <a:solidFill>
                  <a:srgbClr val="003B70"/>
                </a:solidFill>
                <a:latin typeface="Calibri"/>
                <a:cs typeface="Calibri"/>
              </a:rPr>
              <a:t>compress</a:t>
            </a:r>
            <a:r>
              <a:rPr sz="1000" spc="-5">
                <a:solidFill>
                  <a:srgbClr val="003B70"/>
                </a:solidFill>
                <a:latin typeface="Calibri"/>
                <a:cs typeface="Calibri"/>
              </a:rPr>
              <a:t>ion</a:t>
            </a:r>
            <a:r>
              <a:rPr sz="1000" spc="2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000" spc="-10">
                <a:solidFill>
                  <a:srgbClr val="003B70"/>
                </a:solidFill>
                <a:latin typeface="Calibri"/>
                <a:cs typeface="Calibri"/>
              </a:rPr>
              <a:t>S</a:t>
            </a:r>
            <a:r>
              <a:rPr sz="1000" spc="-5">
                <a:solidFill>
                  <a:srgbClr val="003B70"/>
                </a:solidFill>
                <a:latin typeface="Calibri"/>
                <a:cs typeface="Calibri"/>
              </a:rPr>
              <a:t>y</a:t>
            </a:r>
            <a:r>
              <a:rPr sz="1000" spc="-10">
                <a:solidFill>
                  <a:srgbClr val="003B70"/>
                </a:solidFill>
                <a:latin typeface="Calibri"/>
                <a:cs typeface="Calibri"/>
              </a:rPr>
              <a:t>stem</a:t>
            </a:r>
            <a:r>
              <a:rPr sz="1000" spc="2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000" spc="-10">
                <a:solidFill>
                  <a:srgbClr val="003B70"/>
                </a:solidFill>
                <a:latin typeface="Calibri"/>
                <a:cs typeface="Calibri"/>
              </a:rPr>
              <a:t>(IDS)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69491" y="1644395"/>
            <a:ext cx="5091430" cy="0"/>
          </a:xfrm>
          <a:custGeom>
            <a:avLst/>
            <a:gdLst/>
            <a:ahLst/>
            <a:cxnLst/>
            <a:rect l="l" t="t" r="r" b="b"/>
            <a:pathLst>
              <a:path w="5091430">
                <a:moveTo>
                  <a:pt x="0" y="0"/>
                </a:moveTo>
                <a:lnTo>
                  <a:pt x="5091430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69491" y="5213603"/>
            <a:ext cx="5396230" cy="0"/>
          </a:xfrm>
          <a:custGeom>
            <a:avLst/>
            <a:gdLst/>
            <a:ahLst/>
            <a:cxnLst/>
            <a:rect l="l" t="t" r="r" b="b"/>
            <a:pathLst>
              <a:path w="5396230">
                <a:moveTo>
                  <a:pt x="0" y="0"/>
                </a:moveTo>
                <a:lnTo>
                  <a:pt x="5396230" y="0"/>
                </a:lnTo>
              </a:path>
            </a:pathLst>
          </a:custGeom>
          <a:ln w="6096">
            <a:solidFill>
              <a:srgbClr val="4DC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CB905879380843B0D55FC4F461564B" ma:contentTypeVersion="2" ma:contentTypeDescription="Create a new document." ma:contentTypeScope="" ma:versionID="28863e74bc597aaccc1b7e33f29d9448">
  <xsd:schema xmlns:xsd="http://www.w3.org/2001/XMLSchema" xmlns:xs="http://www.w3.org/2001/XMLSchema" xmlns:p="http://schemas.microsoft.com/office/2006/metadata/properties" xmlns:ns2="63556208-0067-4a80-870f-2ce48502863e" targetNamespace="http://schemas.microsoft.com/office/2006/metadata/properties" ma:root="true" ma:fieldsID="db517a8deac1907d5b5a75856ebd2e27" ns2:_="">
    <xsd:import namespace="63556208-0067-4a80-870f-2ce4850286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556208-0067-4a80-870f-2ce4850286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EE9D59-F883-4A04-BCBD-9C4B8C1A02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3B8191-26DC-417D-8205-1A91458BDF8B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63556208-0067-4a80-870f-2ce48502863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E6F9FE-8457-4EF2-AA56-CC34D27D3688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</TotalTime>
  <Words>947</Words>
  <Application>Microsoft Office PowerPoint</Application>
  <PresentationFormat>Widescreen</PresentationFormat>
  <Paragraphs>165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Algerian</vt:lpstr>
      <vt:lpstr>Arial</vt:lpstr>
      <vt:lpstr>Calibri</vt:lpstr>
      <vt:lpstr>Calibri Light</vt:lpstr>
      <vt:lpstr>Castellar</vt:lpstr>
      <vt:lpstr>Century Gothic</vt:lpstr>
      <vt:lpstr>MV Boli</vt:lpstr>
      <vt:lpstr>Times New Roman</vt:lpstr>
      <vt:lpstr>Office Theme</vt:lpstr>
      <vt:lpstr>Do you Suffer From Chronic Pain?  Learn More About Alternative Treatments</vt:lpstr>
      <vt:lpstr>PowerPoint Presentation</vt:lpstr>
      <vt:lpstr>Today, we will:</vt:lpstr>
      <vt:lpstr>PowerPoint Presentation</vt:lpstr>
      <vt:lpstr>PowerPoint Presentation</vt:lpstr>
      <vt:lpstr>You have probably already tried many of these therapies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Dr Lugo</cp:lastModifiedBy>
  <cp:revision>15</cp:revision>
  <dcterms:created xsi:type="dcterms:W3CDTF">2020-07-31T07:31:58Z</dcterms:created>
  <dcterms:modified xsi:type="dcterms:W3CDTF">2023-03-27T16:18:48Z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2020-03-16T00:00:00Z</vt:filetime>
  </property>
  <property fmtid="{D5CDD505-2E9C-101B-9397-08002B2CF9AE}" pid="3" name="LastSaved">
    <vt:filetime>2020-07-31T00:00:00Z</vt:filetime>
  </property>
  <property fmtid="{D5CDD505-2E9C-101B-9397-08002B2CF9AE}" pid="4" name="ContentTypeId">
    <vt:lpwstr>0x0101005FCB905879380843B0D55FC4F461564B</vt:lpwstr>
  </property>
</Properties>
</file>